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18"/>
  </p:notesMasterIdLst>
  <p:sldIdLst>
    <p:sldId id="345" r:id="rId5"/>
    <p:sldId id="258" r:id="rId6"/>
    <p:sldId id="337" r:id="rId7"/>
    <p:sldId id="338" r:id="rId8"/>
    <p:sldId id="339" r:id="rId9"/>
    <p:sldId id="342" r:id="rId10"/>
    <p:sldId id="348" r:id="rId11"/>
    <p:sldId id="341" r:id="rId12"/>
    <p:sldId id="347" r:id="rId13"/>
    <p:sldId id="343" r:id="rId14"/>
    <p:sldId id="349" r:id="rId15"/>
    <p:sldId id="344" r:id="rId16"/>
    <p:sldId id="334" r:id="rId17"/>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6A89"/>
    <a:srgbClr val="88A5BD"/>
    <a:srgbClr val="A8B7E0"/>
    <a:srgbClr val="B7EFF4"/>
    <a:srgbClr val="FFE2D3"/>
    <a:srgbClr val="8CD5F6"/>
    <a:srgbClr val="ECECEC"/>
    <a:srgbClr val="FF7932"/>
    <a:srgbClr val="3AD7D7"/>
    <a:srgbClr val="A5B7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A82A51-040F-4AB4-8712-88AD948611D3}" v="550" dt="2023-05-23T08:31:52.9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80"/>
  </p:normalViewPr>
  <p:slideViewPr>
    <p:cSldViewPr snapToGrid="0">
      <p:cViewPr varScale="1">
        <p:scale>
          <a:sx n="108" d="100"/>
          <a:sy n="108" d="100"/>
        </p:scale>
        <p:origin x="630" y="102"/>
      </p:cViewPr>
      <p:guideLst/>
    </p:cSldViewPr>
  </p:slideViewPr>
  <p:notesTextViewPr>
    <p:cViewPr>
      <p:scale>
        <a:sx n="1" d="1"/>
        <a:sy n="1" d="1"/>
      </p:scale>
      <p:origin x="0" y="0"/>
    </p:cViewPr>
  </p:notesTextViewPr>
  <p:notesViewPr>
    <p:cSldViewPr snapToGrid="0" showGuides="1">
      <p:cViewPr>
        <p:scale>
          <a:sx n="90" d="100"/>
          <a:sy n="90" d="100"/>
        </p:scale>
        <p:origin x="2208" y="-2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B99F37-0ABA-36F0-67D2-E9722C84281F}"/>
              </a:ext>
            </a:extLst>
          </p:cNvPr>
          <p:cNvSpPr/>
          <p:nvPr/>
        </p:nvSpPr>
        <p:spPr>
          <a:xfrm>
            <a:off x="0" y="8919258"/>
            <a:ext cx="6858000" cy="257399"/>
          </a:xfrm>
          <a:prstGeom prst="rect">
            <a:avLst/>
          </a:prstGeom>
          <a:solidFill>
            <a:srgbClr val="143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800" b="1" spc="300" dirty="0">
                <a:latin typeface="Arial" panose="020B0604020202020204" pitchFamily="34" charset="0"/>
                <a:cs typeface="Arial" panose="020B0604020202020204" pitchFamily="34" charset="0"/>
              </a:rPr>
              <a:t>  LULEÅ UNIVERSITY OF TECHNOLOGY</a:t>
            </a:r>
          </a:p>
        </p:txBody>
      </p:sp>
      <p:sp>
        <p:nvSpPr>
          <p:cNvPr id="12" name="Rectangle 11">
            <a:extLst>
              <a:ext uri="{FF2B5EF4-FFF2-40B4-BE49-F238E27FC236}">
                <a16:creationId xmlns:a16="http://schemas.microsoft.com/office/drawing/2014/main" id="{5F7950D5-AE6A-74E1-749C-9811BF36C678}"/>
              </a:ext>
            </a:extLst>
          </p:cNvPr>
          <p:cNvSpPr>
            <a:spLocks/>
          </p:cNvSpPr>
          <p:nvPr/>
        </p:nvSpPr>
        <p:spPr>
          <a:xfrm>
            <a:off x="0" y="282500"/>
            <a:ext cx="6858000" cy="2199886"/>
          </a:xfrm>
          <a:prstGeom prst="rect">
            <a:avLst/>
          </a:prstGeom>
          <a:solidFill>
            <a:srgbClr val="E6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2" name="Header Placeholder 1"/>
          <p:cNvSpPr>
            <a:spLocks noGrp="1"/>
          </p:cNvSpPr>
          <p:nvPr>
            <p:ph type="hdr" sz="quarter"/>
          </p:nvPr>
        </p:nvSpPr>
        <p:spPr>
          <a:xfrm>
            <a:off x="0" y="-620490"/>
            <a:ext cx="2971800" cy="458788"/>
          </a:xfrm>
          <a:prstGeom prst="rect">
            <a:avLst/>
          </a:prstGeom>
        </p:spPr>
        <p:txBody>
          <a:bodyPr vert="horz" lIns="91440" tIns="45720" rIns="91440" bIns="45720" rtlCol="0"/>
          <a:lstStyle>
            <a:lvl1pPr algn="l">
              <a:defRPr sz="900">
                <a:solidFill>
                  <a:srgbClr val="8AA5BE"/>
                </a:solidFill>
                <a:latin typeface="Arial" panose="020B0604020202020204" pitchFamily="34" charset="0"/>
                <a:cs typeface="Arial" panose="020B0604020202020204" pitchFamily="34" charset="0"/>
              </a:defRPr>
            </a:lvl1pPr>
          </a:lstStyle>
          <a:p>
            <a:endParaRPr lang="en-GB" dirty="0"/>
          </a:p>
        </p:txBody>
      </p:sp>
      <p:sp>
        <p:nvSpPr>
          <p:cNvPr id="3" name="Date Placeholder 2"/>
          <p:cNvSpPr>
            <a:spLocks noGrp="1"/>
          </p:cNvSpPr>
          <p:nvPr>
            <p:ph type="dt" idx="1"/>
          </p:nvPr>
        </p:nvSpPr>
        <p:spPr>
          <a:xfrm>
            <a:off x="5291117" y="8929925"/>
            <a:ext cx="1092221" cy="257399"/>
          </a:xfrm>
          <a:prstGeom prst="rect">
            <a:avLst/>
          </a:prstGeom>
        </p:spPr>
        <p:txBody>
          <a:bodyPr vert="horz" lIns="91440" tIns="45720" rIns="91440" bIns="45720" rtlCol="0"/>
          <a:lstStyle>
            <a:lvl1pPr algn="r">
              <a:defRPr sz="900">
                <a:solidFill>
                  <a:srgbClr val="587A9B"/>
                </a:solidFill>
                <a:latin typeface="Arial" panose="020B0604020202020204" pitchFamily="34" charset="0"/>
                <a:cs typeface="Arial" panose="020B0604020202020204" pitchFamily="34" charset="0"/>
              </a:defRPr>
            </a:lvl1pPr>
          </a:lstStyle>
          <a:p>
            <a:fld id="{70872794-4EBC-E944-B345-BB97E50B4B41}" type="datetimeFigureOut">
              <a:rPr lang="en-GB" smtClean="0"/>
              <a:pPr/>
              <a:t>24/05/2023</a:t>
            </a:fld>
            <a:endParaRPr lang="en-GB" dirty="0"/>
          </a:p>
        </p:txBody>
      </p:sp>
      <p:sp>
        <p:nvSpPr>
          <p:cNvPr id="4" name="Slide Image Placeholder 3"/>
          <p:cNvSpPr>
            <a:spLocks noGrp="1" noRot="1" noChangeAspect="1"/>
          </p:cNvSpPr>
          <p:nvPr>
            <p:ph type="sldImg" idx="2"/>
          </p:nvPr>
        </p:nvSpPr>
        <p:spPr>
          <a:xfrm>
            <a:off x="1849210" y="458788"/>
            <a:ext cx="3159579" cy="1777263"/>
          </a:xfrm>
          <a:prstGeom prst="rect">
            <a:avLst/>
          </a:prstGeom>
          <a:noFill/>
          <a:ln w="12700">
            <a:solidFill>
              <a:prstClr val="black"/>
            </a:solidFill>
          </a:ln>
        </p:spPr>
        <p:txBody>
          <a:bodyPr vert="horz" lIns="91440" tIns="45720" rIns="91440" bIns="45720" rtlCol="0" anchor="ctr"/>
          <a:lstStyle/>
          <a:p>
            <a:endParaRPr lang="en-GB"/>
          </a:p>
        </p:txBody>
      </p:sp>
      <p:sp>
        <p:nvSpPr>
          <p:cNvPr id="6" name="Footer Placeholder 5"/>
          <p:cNvSpPr>
            <a:spLocks noGrp="1"/>
          </p:cNvSpPr>
          <p:nvPr>
            <p:ph type="ftr" sz="quarter" idx="4"/>
          </p:nvPr>
        </p:nvSpPr>
        <p:spPr>
          <a:xfrm>
            <a:off x="0" y="9637717"/>
            <a:ext cx="2971800" cy="257399"/>
          </a:xfrm>
          <a:prstGeom prst="rect">
            <a:avLst/>
          </a:prstGeom>
        </p:spPr>
        <p:txBody>
          <a:bodyPr vert="horz" lIns="91440" tIns="45720" rIns="91440" bIns="45720" rtlCol="0" anchor="b"/>
          <a:lstStyle>
            <a:lvl1pPr algn="l">
              <a:defRPr sz="900">
                <a:solidFill>
                  <a:srgbClr val="587A9B"/>
                </a:solidFill>
                <a:latin typeface="Arial" panose="020B0604020202020204" pitchFamily="34" charset="0"/>
                <a:cs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6384925" y="8918351"/>
            <a:ext cx="471488" cy="257399"/>
          </a:xfrm>
          <a:prstGeom prst="rect">
            <a:avLst/>
          </a:prstGeom>
        </p:spPr>
        <p:txBody>
          <a:bodyPr vert="horz" lIns="91440" tIns="45720" rIns="91440" bIns="45720" rtlCol="0" anchor="ctr"/>
          <a:lstStyle>
            <a:lvl1pPr algn="ctr">
              <a:defRPr sz="900">
                <a:solidFill>
                  <a:srgbClr val="8AA5BE"/>
                </a:solidFill>
                <a:latin typeface="Arial" panose="020B0604020202020204" pitchFamily="34" charset="0"/>
                <a:cs typeface="Arial" panose="020B0604020202020204" pitchFamily="34" charset="0"/>
              </a:defRPr>
            </a:lvl1pPr>
          </a:lstStyle>
          <a:p>
            <a:fld id="{AD117DE2-4EE9-A440-9C39-542054139895}" type="slidenum">
              <a:rPr lang="en-GB" smtClean="0"/>
              <a:pPr/>
              <a:t>‹#›</a:t>
            </a:fld>
            <a:endParaRPr lang="en-GB" dirty="0"/>
          </a:p>
        </p:txBody>
      </p:sp>
      <p:sp>
        <p:nvSpPr>
          <p:cNvPr id="14" name="Notes Placeholder 4">
            <a:extLst>
              <a:ext uri="{FF2B5EF4-FFF2-40B4-BE49-F238E27FC236}">
                <a16:creationId xmlns:a16="http://schemas.microsoft.com/office/drawing/2014/main" id="{24AED601-F7C1-CB58-F2A0-C4362B6C29F2}"/>
              </a:ext>
            </a:extLst>
          </p:cNvPr>
          <p:cNvSpPr>
            <a:spLocks noGrp="1"/>
          </p:cNvSpPr>
          <p:nvPr>
            <p:ph type="body" sz="quarter" idx="3"/>
          </p:nvPr>
        </p:nvSpPr>
        <p:spPr>
          <a:xfrm>
            <a:off x="685006" y="2581928"/>
            <a:ext cx="5486400" cy="3133067"/>
          </a:xfrm>
          <a:prstGeom prst="rect">
            <a:avLst/>
          </a:prstGeom>
        </p:spPr>
        <p:txBody>
          <a:bodyPr vert="horz" lIns="91440" tIns="45720" rIns="91440" bIns="45720" numCol="2"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15" name="Straight Connector 14">
            <a:extLst>
              <a:ext uri="{FF2B5EF4-FFF2-40B4-BE49-F238E27FC236}">
                <a16:creationId xmlns:a16="http://schemas.microsoft.com/office/drawing/2014/main" id="{DEC3DA0E-4D9F-28D4-4F9F-01EE7273D33E}"/>
              </a:ext>
            </a:extLst>
          </p:cNvPr>
          <p:cNvCxnSpPr>
            <a:cxnSpLocks/>
          </p:cNvCxnSpPr>
          <p:nvPr/>
        </p:nvCxnSpPr>
        <p:spPr>
          <a:xfrm>
            <a:off x="685006" y="5883725"/>
            <a:ext cx="5486400" cy="0"/>
          </a:xfrm>
          <a:prstGeom prst="line">
            <a:avLst/>
          </a:prstGeom>
          <a:ln w="12700">
            <a:solidFill>
              <a:srgbClr val="89A5BD"/>
            </a:solidFill>
            <a:tailEnd type="none"/>
          </a:ln>
        </p:spPr>
        <p:style>
          <a:lnRef idx="1">
            <a:schemeClr val="accent1"/>
          </a:lnRef>
          <a:fillRef idx="0">
            <a:schemeClr val="accent1"/>
          </a:fillRef>
          <a:effectRef idx="0">
            <a:schemeClr val="accent1"/>
          </a:effectRef>
          <a:fontRef idx="minor">
            <a:schemeClr val="tx1"/>
          </a:fontRef>
        </p:style>
      </p:cxnSp>
      <p:pic>
        <p:nvPicPr>
          <p:cNvPr id="16" name="Graphic 15" descr="Key outline">
            <a:extLst>
              <a:ext uri="{FF2B5EF4-FFF2-40B4-BE49-F238E27FC236}">
                <a16:creationId xmlns:a16="http://schemas.microsoft.com/office/drawing/2014/main" id="{B66ABC83-D269-665C-8F63-86DDDCE03E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flipH="1">
            <a:off x="685006" y="6018839"/>
            <a:ext cx="252000" cy="252000"/>
          </a:xfrm>
          <a:prstGeom prst="rect">
            <a:avLst/>
          </a:prstGeom>
        </p:spPr>
      </p:pic>
      <p:sp>
        <p:nvSpPr>
          <p:cNvPr id="17" name="TextBox 16">
            <a:extLst>
              <a:ext uri="{FF2B5EF4-FFF2-40B4-BE49-F238E27FC236}">
                <a16:creationId xmlns:a16="http://schemas.microsoft.com/office/drawing/2014/main" id="{9C700FB6-4F5E-AE46-40D2-FF4BA67D28FE}"/>
              </a:ext>
            </a:extLst>
          </p:cNvPr>
          <p:cNvSpPr txBox="1"/>
          <p:nvPr/>
        </p:nvSpPr>
        <p:spPr>
          <a:xfrm>
            <a:off x="913492" y="5935142"/>
            <a:ext cx="5257913" cy="369332"/>
          </a:xfrm>
          <a:prstGeom prst="rect">
            <a:avLst/>
          </a:prstGeom>
          <a:noFill/>
        </p:spPr>
        <p:txBody>
          <a:bodyPr wrap="square" rtlCol="0">
            <a:spAutoFit/>
          </a:bodyPr>
          <a:lstStyle/>
          <a:p>
            <a:r>
              <a:rPr lang="en-GB" u="sng" dirty="0">
                <a:solidFill>
                  <a:srgbClr val="032040"/>
                </a:solidFill>
                <a:latin typeface="Arial" panose="020B0604020202020204" pitchFamily="34" charset="0"/>
                <a:cs typeface="Arial" panose="020B0604020202020204" pitchFamily="34" charset="0"/>
              </a:rPr>
              <a:t>Notes and Key Takeaways</a:t>
            </a:r>
          </a:p>
        </p:txBody>
      </p:sp>
      <p:sp>
        <p:nvSpPr>
          <p:cNvPr id="18" name="Rectangle 17">
            <a:extLst>
              <a:ext uri="{FF2B5EF4-FFF2-40B4-BE49-F238E27FC236}">
                <a16:creationId xmlns:a16="http://schemas.microsoft.com/office/drawing/2014/main" id="{09779A89-52B5-4898-69F4-C1A4FA93440A}"/>
              </a:ext>
            </a:extLst>
          </p:cNvPr>
          <p:cNvSpPr/>
          <p:nvPr/>
        </p:nvSpPr>
        <p:spPr>
          <a:xfrm>
            <a:off x="685006" y="6408959"/>
            <a:ext cx="2667794" cy="2276254"/>
          </a:xfrm>
          <a:prstGeom prst="rect">
            <a:avLst/>
          </a:prstGeom>
          <a:solidFill>
            <a:srgbClr val="CFDBE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32C258BC-72A0-0A17-2B9F-3334483F447F}"/>
              </a:ext>
            </a:extLst>
          </p:cNvPr>
          <p:cNvSpPr/>
          <p:nvPr/>
        </p:nvSpPr>
        <p:spPr>
          <a:xfrm>
            <a:off x="3503611" y="6408959"/>
            <a:ext cx="2667794" cy="2276254"/>
          </a:xfrm>
          <a:prstGeom prst="rect">
            <a:avLst/>
          </a:prstGeom>
          <a:solidFill>
            <a:srgbClr val="CFDBE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060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rgbClr val="072F54"/>
        </a:solidFill>
        <a:latin typeface="Arial" panose="020B0604020202020204" pitchFamily="34" charset="0"/>
        <a:ea typeface="+mn-ea"/>
        <a:cs typeface="Arial" panose="020B0604020202020204" pitchFamily="34" charset="0"/>
      </a:defRPr>
    </a:lvl1pPr>
    <a:lvl2pPr marL="457200" indent="-279400" algn="l" defTabSz="914400" rtl="0" eaLnBrk="1" latinLnBrk="0" hangingPunct="1">
      <a:tabLst/>
      <a:defRPr sz="1050" kern="1200">
        <a:solidFill>
          <a:srgbClr val="072F54"/>
        </a:solidFill>
        <a:latin typeface="Arial" panose="020B0604020202020204" pitchFamily="34" charset="0"/>
        <a:ea typeface="+mn-ea"/>
        <a:cs typeface="Arial" panose="020B0604020202020204" pitchFamily="34" charset="0"/>
      </a:defRPr>
    </a:lvl2pPr>
    <a:lvl3pPr marL="914400" indent="-557213" algn="l" defTabSz="914400" rtl="0" eaLnBrk="1" latinLnBrk="0" hangingPunct="1">
      <a:tabLst/>
      <a:defRPr sz="1050" kern="1200">
        <a:solidFill>
          <a:srgbClr val="072F54"/>
        </a:solidFill>
        <a:latin typeface="Arial" panose="020B0604020202020204" pitchFamily="34" charset="0"/>
        <a:ea typeface="+mn-ea"/>
        <a:cs typeface="Arial" panose="020B0604020202020204" pitchFamily="34" charset="0"/>
      </a:defRPr>
    </a:lvl3pPr>
    <a:lvl4pPr marL="1371600" indent="-835025" algn="l" defTabSz="914400" rtl="0" eaLnBrk="1" latinLnBrk="0" hangingPunct="1">
      <a:tabLst/>
      <a:defRPr sz="1050" kern="1200">
        <a:solidFill>
          <a:srgbClr val="072F54"/>
        </a:solidFill>
        <a:latin typeface="Arial" panose="020B0604020202020204" pitchFamily="34" charset="0"/>
        <a:ea typeface="+mn-ea"/>
        <a:cs typeface="Arial" panose="020B0604020202020204" pitchFamily="34" charset="0"/>
      </a:defRPr>
    </a:lvl4pPr>
    <a:lvl5pPr marL="1828800" indent="-1114425" algn="l" defTabSz="914400" rtl="0" eaLnBrk="1" latinLnBrk="0" hangingPunct="1">
      <a:tabLst/>
      <a:defRPr sz="1050" kern="1200">
        <a:solidFill>
          <a:srgbClr val="072F54"/>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39E6F1-3D5E-85B1-54EA-CD8344745F7B}"/>
              </a:ext>
            </a:extLst>
          </p:cNvPr>
          <p:cNvSpPr/>
          <p:nvPr/>
        </p:nvSpPr>
        <p:spPr>
          <a:xfrm>
            <a:off x="0" y="0"/>
            <a:ext cx="7197634" cy="68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3" name="Picture 12" descr="A close-up of a glass&#10;&#10;Description automatically generated with low confidence">
            <a:extLst>
              <a:ext uri="{FF2B5EF4-FFF2-40B4-BE49-F238E27FC236}">
                <a16:creationId xmlns:a16="http://schemas.microsoft.com/office/drawing/2014/main" id="{578A7E98-675C-BC22-7057-0420084F2F96}"/>
              </a:ext>
            </a:extLst>
          </p:cNvPr>
          <p:cNvPicPr>
            <a:picLocks noChangeAspect="1"/>
          </p:cNvPicPr>
          <p:nvPr userDrawn="1"/>
        </p:nvPicPr>
        <p:blipFill>
          <a:blip r:embed="rId2"/>
          <a:stretch>
            <a:fillRect/>
          </a:stretch>
        </p:blipFill>
        <p:spPr>
          <a:xfrm>
            <a:off x="5900614" y="0"/>
            <a:ext cx="6307898" cy="6876000"/>
          </a:xfrm>
          <a:prstGeom prst="rect">
            <a:avLst/>
          </a:prstGeom>
        </p:spPr>
      </p:pic>
      <p:sp>
        <p:nvSpPr>
          <p:cNvPr id="9" name="Rectangle 8">
            <a:extLst>
              <a:ext uri="{FF2B5EF4-FFF2-40B4-BE49-F238E27FC236}">
                <a16:creationId xmlns:a16="http://schemas.microsoft.com/office/drawing/2014/main" id="{BA85A163-2C96-F418-6DFE-3C8D13197030}"/>
              </a:ext>
            </a:extLst>
          </p:cNvPr>
          <p:cNvSpPr/>
          <p:nvPr/>
        </p:nvSpPr>
        <p:spPr>
          <a:xfrm>
            <a:off x="2158738" y="1498862"/>
            <a:ext cx="7598004" cy="3007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04041660-8457-136D-96AA-739798C4C52E}"/>
              </a:ext>
            </a:extLst>
          </p:cNvPr>
          <p:cNvSpPr>
            <a:spLocks noGrp="1"/>
          </p:cNvSpPr>
          <p:nvPr>
            <p:ph type="ctrTitle"/>
          </p:nvPr>
        </p:nvSpPr>
        <p:spPr>
          <a:xfrm>
            <a:off x="2600746" y="1791620"/>
            <a:ext cx="6836022" cy="1152430"/>
          </a:xfrm>
        </p:spPr>
        <p:txBody>
          <a:bodyPr anchor="b">
            <a:normAutofit/>
          </a:bodyPr>
          <a:lstStyle>
            <a:lvl1pPr algn="l">
              <a:defRPr sz="3600" b="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DE3A72B8-3A67-1000-3C21-42E9E0566780}"/>
              </a:ext>
            </a:extLst>
          </p:cNvPr>
          <p:cNvSpPr>
            <a:spLocks noGrp="1"/>
          </p:cNvSpPr>
          <p:nvPr>
            <p:ph type="subTitle" idx="1"/>
          </p:nvPr>
        </p:nvSpPr>
        <p:spPr>
          <a:xfrm>
            <a:off x="2598993" y="3250091"/>
            <a:ext cx="6836022" cy="905348"/>
          </a:xfrm>
        </p:spPr>
        <p:txBody>
          <a:bodyPr/>
          <a:lstStyle>
            <a:lvl1pPr marL="0" indent="0" algn="l">
              <a:spcBef>
                <a:spcPts val="0"/>
              </a:spcBef>
              <a:buNone/>
              <a:defRPr sz="2400">
                <a:solidFill>
                  <a:srgbClr val="88A5B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6" name="Rectangle 15">
            <a:extLst>
              <a:ext uri="{FF2B5EF4-FFF2-40B4-BE49-F238E27FC236}">
                <a16:creationId xmlns:a16="http://schemas.microsoft.com/office/drawing/2014/main" id="{F7B5DEEE-58F2-D5F2-72EB-270F00A3603D}"/>
              </a:ext>
            </a:extLst>
          </p:cNvPr>
          <p:cNvSpPr/>
          <p:nvPr userDrawn="1"/>
        </p:nvSpPr>
        <p:spPr>
          <a:xfrm>
            <a:off x="-1769968" y="0"/>
            <a:ext cx="1658228" cy="2387600"/>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This slide should only be used for the title of your presentation.</a:t>
            </a:r>
          </a:p>
          <a:p>
            <a:pPr algn="l"/>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p:txBody>
      </p:sp>
      <p:sp>
        <p:nvSpPr>
          <p:cNvPr id="8" name="Rectangle 7">
            <a:extLst>
              <a:ext uri="{FF2B5EF4-FFF2-40B4-BE49-F238E27FC236}">
                <a16:creationId xmlns:a16="http://schemas.microsoft.com/office/drawing/2014/main" id="{6F079434-A6AB-3C5C-E4D8-CE0EB1BAA1EC}"/>
              </a:ext>
            </a:extLst>
          </p:cNvPr>
          <p:cNvSpPr/>
          <p:nvPr userDrawn="1"/>
        </p:nvSpPr>
        <p:spPr>
          <a:xfrm>
            <a:off x="2615462" y="3040831"/>
            <a:ext cx="720000" cy="504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411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9D64C0-0CC8-DA43-1163-BE2DA5974E61}"/>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2" name="Title 1">
            <a:extLst>
              <a:ext uri="{FF2B5EF4-FFF2-40B4-BE49-F238E27FC236}">
                <a16:creationId xmlns:a16="http://schemas.microsoft.com/office/drawing/2014/main" id="{F346F62A-F83F-9477-3483-57C4B15419EF}"/>
              </a:ext>
            </a:extLst>
          </p:cNvPr>
          <p:cNvSpPr>
            <a:spLocks noGrp="1"/>
          </p:cNvSpPr>
          <p:nvPr>
            <p:ph type="title"/>
          </p:nvPr>
        </p:nvSpPr>
        <p:spPr>
          <a:xfrm>
            <a:off x="557416" y="260350"/>
            <a:ext cx="5545137" cy="936625"/>
          </a:xfrm>
        </p:spPr>
        <p:txBody>
          <a:bodyPr anchor="ctr">
            <a:normAutofit/>
          </a:bodyPr>
          <a:lstStyle>
            <a:lvl1pPr>
              <a:defRPr sz="2800"/>
            </a:lvl1pPr>
          </a:lstStyle>
          <a:p>
            <a:r>
              <a:rPr lang="en-US"/>
              <a:t>Click to edit Master title style</a:t>
            </a:r>
            <a:endParaRPr lang="en-GB" dirty="0"/>
          </a:p>
        </p:txBody>
      </p:sp>
      <p:sp>
        <p:nvSpPr>
          <p:cNvPr id="4" name="Text Placeholder 3">
            <a:extLst>
              <a:ext uri="{FF2B5EF4-FFF2-40B4-BE49-F238E27FC236}">
                <a16:creationId xmlns:a16="http://schemas.microsoft.com/office/drawing/2014/main" id="{B58B29D1-F5E8-6052-1A2B-A5D66EA78B4A}"/>
              </a:ext>
            </a:extLst>
          </p:cNvPr>
          <p:cNvSpPr>
            <a:spLocks noGrp="1"/>
          </p:cNvSpPr>
          <p:nvPr>
            <p:ph type="body" sz="half" idx="2"/>
          </p:nvPr>
        </p:nvSpPr>
        <p:spPr>
          <a:xfrm>
            <a:off x="557619" y="1275632"/>
            <a:ext cx="5538381" cy="4961656"/>
          </a:xfrm>
        </p:spPr>
        <p:txBody>
          <a:bodyPr>
            <a:normAutofit/>
          </a:bodyPr>
          <a:lstStyle>
            <a:lvl1pPr marL="182563" indent="-182563">
              <a:buFont typeface="Wingdings" pitchFamily="2" charset="2"/>
              <a:buChar char="§"/>
              <a:tabLst/>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7CAD33D1-9314-115E-8DE1-EEBA2847B874}"/>
              </a:ext>
            </a:extLst>
          </p:cNvPr>
          <p:cNvSpPr>
            <a:spLocks noGrp="1"/>
          </p:cNvSpPr>
          <p:nvPr>
            <p:ph type="pic" idx="1" hasCustomPrompt="1"/>
          </p:nvPr>
        </p:nvSpPr>
        <p:spPr>
          <a:xfrm>
            <a:off x="6453963" y="7153"/>
            <a:ext cx="5738037" cy="6516000"/>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 </a:t>
            </a:r>
          </a:p>
          <a:p>
            <a:endParaRPr lang="en-GB" dirty="0"/>
          </a:p>
          <a:p>
            <a:endParaRPr lang="en-GB" dirty="0"/>
          </a:p>
          <a:p>
            <a:endParaRPr lang="en-GB" dirty="0"/>
          </a:p>
          <a:p>
            <a:r>
              <a:rPr lang="en-GB" dirty="0"/>
              <a:t>Click to add picture</a:t>
            </a:r>
          </a:p>
        </p:txBody>
      </p:sp>
      <p:sp>
        <p:nvSpPr>
          <p:cNvPr id="9" name="Date Placeholder 8">
            <a:extLst>
              <a:ext uri="{FF2B5EF4-FFF2-40B4-BE49-F238E27FC236}">
                <a16:creationId xmlns:a16="http://schemas.microsoft.com/office/drawing/2014/main" id="{47B874B4-2A23-6B2E-13B4-41DF93D0F50D}"/>
              </a:ext>
            </a:extLst>
          </p:cNvPr>
          <p:cNvSpPr>
            <a:spLocks noGrp="1"/>
          </p:cNvSpPr>
          <p:nvPr>
            <p:ph type="dt" sz="half" idx="10"/>
          </p:nvPr>
        </p:nvSpPr>
        <p:spPr/>
        <p:txBody>
          <a:bodyPr/>
          <a:lstStyle/>
          <a:p>
            <a:fld id="{323C7BE1-67B9-5941-A9CD-FE6AEB98B9F2}" type="datetime1">
              <a:rPr lang="sv-SE" smtClean="0"/>
              <a:t>2023-05-24</a:t>
            </a:fld>
            <a:endParaRPr lang="en-GB" dirty="0"/>
          </a:p>
        </p:txBody>
      </p:sp>
      <p:sp>
        <p:nvSpPr>
          <p:cNvPr id="10" name="Footer Placeholder 9">
            <a:extLst>
              <a:ext uri="{FF2B5EF4-FFF2-40B4-BE49-F238E27FC236}">
                <a16:creationId xmlns:a16="http://schemas.microsoft.com/office/drawing/2014/main" id="{9F530B4D-3326-5EF3-762C-1289711B152A}"/>
              </a:ext>
            </a:extLst>
          </p:cNvPr>
          <p:cNvSpPr>
            <a:spLocks noGrp="1"/>
          </p:cNvSpPr>
          <p:nvPr>
            <p:ph type="ftr" sz="quarter" idx="11"/>
          </p:nvPr>
        </p:nvSpPr>
        <p:spPr/>
        <p:txBody>
          <a:bodyPr/>
          <a:lstStyle/>
          <a:p>
            <a:r>
              <a:rPr lang="en-GB"/>
              <a:t>YOUR DEPARTMENT NAME</a:t>
            </a:r>
            <a:endParaRPr lang="en-GB" dirty="0"/>
          </a:p>
        </p:txBody>
      </p:sp>
      <p:sp>
        <p:nvSpPr>
          <p:cNvPr id="11" name="Slide Number Placeholder 10">
            <a:extLst>
              <a:ext uri="{FF2B5EF4-FFF2-40B4-BE49-F238E27FC236}">
                <a16:creationId xmlns:a16="http://schemas.microsoft.com/office/drawing/2014/main" id="{D772C6DD-7209-CCED-7371-A0BA6BC27E7E}"/>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106187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3EA80B-C35F-4C41-51B8-3B51EA4EC1D3}"/>
              </a:ext>
            </a:extLst>
          </p:cNvPr>
          <p:cNvSpPr/>
          <p:nvPr userDrawn="1"/>
        </p:nvSpPr>
        <p:spPr>
          <a:xfrm>
            <a:off x="5880447"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2" name="Title 1">
            <a:extLst>
              <a:ext uri="{FF2B5EF4-FFF2-40B4-BE49-F238E27FC236}">
                <a16:creationId xmlns:a16="http://schemas.microsoft.com/office/drawing/2014/main" id="{F346F62A-F83F-9477-3483-57C4B15419EF}"/>
              </a:ext>
            </a:extLst>
          </p:cNvPr>
          <p:cNvSpPr>
            <a:spLocks noGrp="1"/>
          </p:cNvSpPr>
          <p:nvPr>
            <p:ph type="title"/>
          </p:nvPr>
        </p:nvSpPr>
        <p:spPr>
          <a:xfrm>
            <a:off x="6101480" y="260350"/>
            <a:ext cx="5545137" cy="936625"/>
          </a:xfrm>
        </p:spPr>
        <p:txBody>
          <a:bodyPr anchor="ctr">
            <a:normAutofit/>
          </a:bodyPr>
          <a:lstStyle>
            <a:lvl1pPr>
              <a:defRPr sz="2800"/>
            </a:lvl1pPr>
          </a:lstStyle>
          <a:p>
            <a:r>
              <a:rPr lang="en-US"/>
              <a:t>Click to edit Master title style</a:t>
            </a:r>
            <a:endParaRPr lang="en-GB" dirty="0"/>
          </a:p>
        </p:txBody>
      </p:sp>
      <p:sp>
        <p:nvSpPr>
          <p:cNvPr id="3" name="Picture Placeholder 2">
            <a:extLst>
              <a:ext uri="{FF2B5EF4-FFF2-40B4-BE49-F238E27FC236}">
                <a16:creationId xmlns:a16="http://schemas.microsoft.com/office/drawing/2014/main" id="{DACE4820-0D7C-1D98-C026-2A0B661514DF}"/>
              </a:ext>
            </a:extLst>
          </p:cNvPr>
          <p:cNvSpPr>
            <a:spLocks noGrp="1"/>
          </p:cNvSpPr>
          <p:nvPr>
            <p:ph type="pic" idx="1" hasCustomPrompt="1"/>
          </p:nvPr>
        </p:nvSpPr>
        <p:spPr>
          <a:xfrm>
            <a:off x="-1" y="-3924"/>
            <a:ext cx="5540723" cy="6527988"/>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 </a:t>
            </a:r>
          </a:p>
          <a:p>
            <a:endParaRPr lang="en-GB" dirty="0"/>
          </a:p>
          <a:p>
            <a:endParaRPr lang="en-GB" dirty="0"/>
          </a:p>
          <a:p>
            <a:endParaRPr lang="en-GB" dirty="0"/>
          </a:p>
          <a:p>
            <a:r>
              <a:rPr lang="en-GB" dirty="0"/>
              <a:t>Click to add picture</a:t>
            </a:r>
          </a:p>
        </p:txBody>
      </p:sp>
      <p:sp>
        <p:nvSpPr>
          <p:cNvPr id="4" name="Text Placeholder 3">
            <a:extLst>
              <a:ext uri="{FF2B5EF4-FFF2-40B4-BE49-F238E27FC236}">
                <a16:creationId xmlns:a16="http://schemas.microsoft.com/office/drawing/2014/main" id="{B58B29D1-F5E8-6052-1A2B-A5D66EA78B4A}"/>
              </a:ext>
            </a:extLst>
          </p:cNvPr>
          <p:cNvSpPr>
            <a:spLocks noGrp="1"/>
          </p:cNvSpPr>
          <p:nvPr>
            <p:ph type="body" sz="half" idx="2"/>
          </p:nvPr>
        </p:nvSpPr>
        <p:spPr>
          <a:xfrm>
            <a:off x="6101480" y="1275632"/>
            <a:ext cx="5545137" cy="4961656"/>
          </a:xfrm>
        </p:spPr>
        <p:txBody>
          <a:bodyPr>
            <a:normAutofit/>
          </a:bodyPr>
          <a:lstStyle>
            <a:lvl1pPr marL="182563" indent="-182563">
              <a:buFont typeface="Wingdings" pitchFamily="2" charset="2"/>
              <a:buChar char="§"/>
              <a:tabLst/>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332C5DED-D296-07F6-0A82-BE06DCF85F86}"/>
              </a:ext>
            </a:extLst>
          </p:cNvPr>
          <p:cNvSpPr>
            <a:spLocks noGrp="1"/>
          </p:cNvSpPr>
          <p:nvPr>
            <p:ph type="dt" sz="half" idx="10"/>
          </p:nvPr>
        </p:nvSpPr>
        <p:spPr/>
        <p:txBody>
          <a:bodyPr/>
          <a:lstStyle/>
          <a:p>
            <a:fld id="{323C7BE1-67B9-5941-A9CD-FE6AEB98B9F2}" type="datetime1">
              <a:rPr lang="sv-SE" smtClean="0"/>
              <a:t>2023-05-24</a:t>
            </a:fld>
            <a:endParaRPr lang="en-GB" dirty="0"/>
          </a:p>
        </p:txBody>
      </p:sp>
      <p:sp>
        <p:nvSpPr>
          <p:cNvPr id="10" name="Footer Placeholder 9">
            <a:extLst>
              <a:ext uri="{FF2B5EF4-FFF2-40B4-BE49-F238E27FC236}">
                <a16:creationId xmlns:a16="http://schemas.microsoft.com/office/drawing/2014/main" id="{662F0534-3AA4-CDD3-3F84-E332170DC412}"/>
              </a:ext>
            </a:extLst>
          </p:cNvPr>
          <p:cNvSpPr>
            <a:spLocks noGrp="1"/>
          </p:cNvSpPr>
          <p:nvPr>
            <p:ph type="ftr" sz="quarter" idx="11"/>
          </p:nvPr>
        </p:nvSpPr>
        <p:spPr/>
        <p:txBody>
          <a:bodyPr/>
          <a:lstStyle/>
          <a:p>
            <a:r>
              <a:rPr lang="en-GB"/>
              <a:t>YOUR DEPARTMENT NAME</a:t>
            </a:r>
            <a:endParaRPr lang="en-GB" dirty="0"/>
          </a:p>
        </p:txBody>
      </p:sp>
      <p:sp>
        <p:nvSpPr>
          <p:cNvPr id="11" name="Slide Number Placeholder 10">
            <a:extLst>
              <a:ext uri="{FF2B5EF4-FFF2-40B4-BE49-F238E27FC236}">
                <a16:creationId xmlns:a16="http://schemas.microsoft.com/office/drawing/2014/main" id="{0F51997A-D1C3-44EA-0DD3-CD803CAD7B36}"/>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57855864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F62A-F83F-9477-3483-57C4B15419EF}"/>
              </a:ext>
            </a:extLst>
          </p:cNvPr>
          <p:cNvSpPr>
            <a:spLocks noGrp="1"/>
          </p:cNvSpPr>
          <p:nvPr>
            <p:ph type="title"/>
          </p:nvPr>
        </p:nvSpPr>
        <p:spPr>
          <a:xfrm>
            <a:off x="557619" y="260350"/>
            <a:ext cx="5545137" cy="936625"/>
          </a:xfrm>
        </p:spPr>
        <p:txBody>
          <a:bodyPr anchor="ctr">
            <a:normAutofit/>
          </a:bodyPr>
          <a:lstStyle>
            <a:lvl1pPr>
              <a:defRPr sz="2800"/>
            </a:lvl1pPr>
          </a:lstStyle>
          <a:p>
            <a:r>
              <a:rPr lang="en-US"/>
              <a:t>Click to edit Master title style</a:t>
            </a:r>
            <a:endParaRPr lang="en-GB" dirty="0"/>
          </a:p>
        </p:txBody>
      </p:sp>
      <p:sp>
        <p:nvSpPr>
          <p:cNvPr id="3" name="Picture Placeholder 2">
            <a:extLst>
              <a:ext uri="{FF2B5EF4-FFF2-40B4-BE49-F238E27FC236}">
                <a16:creationId xmlns:a16="http://schemas.microsoft.com/office/drawing/2014/main" id="{DACE4820-0D7C-1D98-C026-2A0B661514DF}"/>
              </a:ext>
            </a:extLst>
          </p:cNvPr>
          <p:cNvSpPr>
            <a:spLocks noGrp="1"/>
          </p:cNvSpPr>
          <p:nvPr>
            <p:ph type="pic" idx="1"/>
          </p:nvPr>
        </p:nvSpPr>
        <p:spPr>
          <a:xfrm>
            <a:off x="6453962" y="0"/>
            <a:ext cx="5738037" cy="31680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z="1600"/>
              <a:t>Click icon to add picture</a:t>
            </a:r>
            <a:endParaRPr lang="en-GB" dirty="0"/>
          </a:p>
        </p:txBody>
      </p:sp>
      <p:sp>
        <p:nvSpPr>
          <p:cNvPr id="4" name="Text Placeholder 3">
            <a:extLst>
              <a:ext uri="{FF2B5EF4-FFF2-40B4-BE49-F238E27FC236}">
                <a16:creationId xmlns:a16="http://schemas.microsoft.com/office/drawing/2014/main" id="{B58B29D1-F5E8-6052-1A2B-A5D66EA78B4A}"/>
              </a:ext>
            </a:extLst>
          </p:cNvPr>
          <p:cNvSpPr>
            <a:spLocks noGrp="1"/>
          </p:cNvSpPr>
          <p:nvPr>
            <p:ph type="body" sz="half" idx="2"/>
          </p:nvPr>
        </p:nvSpPr>
        <p:spPr>
          <a:xfrm>
            <a:off x="557619" y="1275632"/>
            <a:ext cx="5545137" cy="4961656"/>
          </a:xfrm>
        </p:spPr>
        <p:txBody>
          <a:bodyPr>
            <a:normAutofit/>
          </a:bodyPr>
          <a:lstStyle>
            <a:lvl1pPr marL="182563" indent="-182563">
              <a:buFont typeface="Wingdings" pitchFamily="2" charset="2"/>
              <a:buChar char="§"/>
              <a:tabLst/>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Picture Placeholder 2">
            <a:extLst>
              <a:ext uri="{FF2B5EF4-FFF2-40B4-BE49-F238E27FC236}">
                <a16:creationId xmlns:a16="http://schemas.microsoft.com/office/drawing/2014/main" id="{1FA3D8D6-55A9-2CA2-7A80-E929074156F8}"/>
              </a:ext>
            </a:extLst>
          </p:cNvPr>
          <p:cNvSpPr>
            <a:spLocks noGrp="1"/>
          </p:cNvSpPr>
          <p:nvPr>
            <p:ph type="pic" idx="13"/>
          </p:nvPr>
        </p:nvSpPr>
        <p:spPr>
          <a:xfrm>
            <a:off x="6453961" y="3357131"/>
            <a:ext cx="5738037" cy="31680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z="1600"/>
              <a:t>Click icon to add picture</a:t>
            </a:r>
            <a:endParaRPr lang="en-GB" dirty="0"/>
          </a:p>
        </p:txBody>
      </p:sp>
      <p:sp>
        <p:nvSpPr>
          <p:cNvPr id="10" name="Date Placeholder 9">
            <a:extLst>
              <a:ext uri="{FF2B5EF4-FFF2-40B4-BE49-F238E27FC236}">
                <a16:creationId xmlns:a16="http://schemas.microsoft.com/office/drawing/2014/main" id="{FB5EFBA8-F415-D921-BFC7-FE6106C2AFA8}"/>
              </a:ext>
            </a:extLst>
          </p:cNvPr>
          <p:cNvSpPr>
            <a:spLocks noGrp="1"/>
          </p:cNvSpPr>
          <p:nvPr>
            <p:ph type="dt" sz="half" idx="14"/>
          </p:nvPr>
        </p:nvSpPr>
        <p:spPr/>
        <p:txBody>
          <a:bodyPr/>
          <a:lstStyle/>
          <a:p>
            <a:fld id="{323C7BE1-67B9-5941-A9CD-FE6AEB98B9F2}" type="datetime1">
              <a:rPr lang="sv-SE" smtClean="0"/>
              <a:t>2023-05-24</a:t>
            </a:fld>
            <a:endParaRPr lang="en-GB" dirty="0"/>
          </a:p>
        </p:txBody>
      </p:sp>
      <p:sp>
        <p:nvSpPr>
          <p:cNvPr id="11" name="Footer Placeholder 10">
            <a:extLst>
              <a:ext uri="{FF2B5EF4-FFF2-40B4-BE49-F238E27FC236}">
                <a16:creationId xmlns:a16="http://schemas.microsoft.com/office/drawing/2014/main" id="{37A6D0FF-A7B4-0640-B8E4-154523E1F648}"/>
              </a:ext>
            </a:extLst>
          </p:cNvPr>
          <p:cNvSpPr>
            <a:spLocks noGrp="1"/>
          </p:cNvSpPr>
          <p:nvPr>
            <p:ph type="ftr" sz="quarter" idx="15"/>
          </p:nvPr>
        </p:nvSpPr>
        <p:spPr/>
        <p:txBody>
          <a:bodyPr/>
          <a:lstStyle/>
          <a:p>
            <a:r>
              <a:rPr lang="en-GB"/>
              <a:t>YOUR DEPARTMENT NAME</a:t>
            </a:r>
            <a:endParaRPr lang="en-GB" dirty="0"/>
          </a:p>
        </p:txBody>
      </p:sp>
      <p:sp>
        <p:nvSpPr>
          <p:cNvPr id="12" name="Slide Number Placeholder 11">
            <a:extLst>
              <a:ext uri="{FF2B5EF4-FFF2-40B4-BE49-F238E27FC236}">
                <a16:creationId xmlns:a16="http://schemas.microsoft.com/office/drawing/2014/main" id="{8428777F-85CB-4B68-3C93-A3F319825C62}"/>
              </a:ext>
            </a:extLst>
          </p:cNvPr>
          <p:cNvSpPr>
            <a:spLocks noGrp="1"/>
          </p:cNvSpPr>
          <p:nvPr>
            <p:ph type="sldNum" sz="quarter" idx="16"/>
          </p:nvPr>
        </p:nvSpPr>
        <p:spPr/>
        <p:txBody>
          <a:bodyPr/>
          <a:lstStyle/>
          <a:p>
            <a:fld id="{B3284CE9-EFAB-9F4B-868A-1F02DB69B64D}" type="slidenum">
              <a:rPr lang="en-GB" smtClean="0"/>
              <a:pPr/>
              <a:t>‹#›</a:t>
            </a:fld>
            <a:endParaRPr lang="en-GB"/>
          </a:p>
        </p:txBody>
      </p:sp>
      <p:sp>
        <p:nvSpPr>
          <p:cNvPr id="5" name="Rectangle 4">
            <a:extLst>
              <a:ext uri="{FF2B5EF4-FFF2-40B4-BE49-F238E27FC236}">
                <a16:creationId xmlns:a16="http://schemas.microsoft.com/office/drawing/2014/main" id="{93BEEBA2-C00C-AC90-0B29-AE6E85DB1C01}"/>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540754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ictures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ACE4820-0D7C-1D98-C026-2A0B661514DF}"/>
              </a:ext>
            </a:extLst>
          </p:cNvPr>
          <p:cNvSpPr>
            <a:spLocks noGrp="1"/>
          </p:cNvSpPr>
          <p:nvPr>
            <p:ph type="pic" idx="1"/>
          </p:nvPr>
        </p:nvSpPr>
        <p:spPr>
          <a:xfrm>
            <a:off x="0" y="0"/>
            <a:ext cx="5543897" cy="31716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z="1600"/>
              <a:t>Click icon to add picture</a:t>
            </a:r>
            <a:endParaRPr lang="en-GB" dirty="0"/>
          </a:p>
        </p:txBody>
      </p:sp>
      <p:sp>
        <p:nvSpPr>
          <p:cNvPr id="9" name="Picture Placeholder 2">
            <a:extLst>
              <a:ext uri="{FF2B5EF4-FFF2-40B4-BE49-F238E27FC236}">
                <a16:creationId xmlns:a16="http://schemas.microsoft.com/office/drawing/2014/main" id="{1FA3D8D6-55A9-2CA2-7A80-E929074156F8}"/>
              </a:ext>
            </a:extLst>
          </p:cNvPr>
          <p:cNvSpPr>
            <a:spLocks noGrp="1"/>
          </p:cNvSpPr>
          <p:nvPr>
            <p:ph type="pic" idx="13"/>
          </p:nvPr>
        </p:nvSpPr>
        <p:spPr>
          <a:xfrm>
            <a:off x="1" y="3350274"/>
            <a:ext cx="5543896" cy="31716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z="1600"/>
              <a:t>Click icon to add picture</a:t>
            </a:r>
            <a:endParaRPr lang="en-GB" dirty="0"/>
          </a:p>
        </p:txBody>
      </p:sp>
      <p:sp>
        <p:nvSpPr>
          <p:cNvPr id="5" name="Date Placeholder 4">
            <a:extLst>
              <a:ext uri="{FF2B5EF4-FFF2-40B4-BE49-F238E27FC236}">
                <a16:creationId xmlns:a16="http://schemas.microsoft.com/office/drawing/2014/main" id="{273FA737-2DBE-5DBD-1565-E473AB8FC0EC}"/>
              </a:ext>
            </a:extLst>
          </p:cNvPr>
          <p:cNvSpPr>
            <a:spLocks noGrp="1"/>
          </p:cNvSpPr>
          <p:nvPr>
            <p:ph type="dt" sz="half" idx="14"/>
          </p:nvPr>
        </p:nvSpPr>
        <p:spPr/>
        <p:txBody>
          <a:bodyPr/>
          <a:lstStyle/>
          <a:p>
            <a:fld id="{0E434AD8-5D9E-374C-8A18-E8246521CF97}" type="datetime1">
              <a:rPr lang="sv-SE" smtClean="0"/>
              <a:t>2023-05-24</a:t>
            </a:fld>
            <a:endParaRPr lang="en-GB" dirty="0"/>
          </a:p>
        </p:txBody>
      </p:sp>
      <p:sp>
        <p:nvSpPr>
          <p:cNvPr id="6" name="Footer Placeholder 5">
            <a:extLst>
              <a:ext uri="{FF2B5EF4-FFF2-40B4-BE49-F238E27FC236}">
                <a16:creationId xmlns:a16="http://schemas.microsoft.com/office/drawing/2014/main" id="{140AFC14-5107-16B1-6381-BCB85C679ECB}"/>
              </a:ext>
            </a:extLst>
          </p:cNvPr>
          <p:cNvSpPr>
            <a:spLocks noGrp="1"/>
          </p:cNvSpPr>
          <p:nvPr>
            <p:ph type="ftr" sz="quarter" idx="15"/>
          </p:nvPr>
        </p:nvSpPr>
        <p:spPr/>
        <p:txBody>
          <a:bodyPr/>
          <a:lstStyle/>
          <a:p>
            <a:r>
              <a:rPr lang="en-GB"/>
              <a:t>YOUR DEPARTMENT NAME</a:t>
            </a:r>
            <a:endParaRPr lang="en-GB" dirty="0"/>
          </a:p>
        </p:txBody>
      </p:sp>
      <p:sp>
        <p:nvSpPr>
          <p:cNvPr id="7" name="Slide Number Placeholder 6">
            <a:extLst>
              <a:ext uri="{FF2B5EF4-FFF2-40B4-BE49-F238E27FC236}">
                <a16:creationId xmlns:a16="http://schemas.microsoft.com/office/drawing/2014/main" id="{EF4D57B3-B82C-44DD-258F-A234DE81EF28}"/>
              </a:ext>
            </a:extLst>
          </p:cNvPr>
          <p:cNvSpPr>
            <a:spLocks noGrp="1"/>
          </p:cNvSpPr>
          <p:nvPr>
            <p:ph type="sldNum" sz="quarter" idx="16"/>
          </p:nvPr>
        </p:nvSpPr>
        <p:spPr/>
        <p:txBody>
          <a:bodyPr/>
          <a:lstStyle/>
          <a:p>
            <a:fld id="{B3284CE9-EFAB-9F4B-868A-1F02DB69B64D}" type="slidenum">
              <a:rPr lang="en-GB" smtClean="0"/>
              <a:pPr/>
              <a:t>‹#›</a:t>
            </a:fld>
            <a:endParaRPr lang="en-GB"/>
          </a:p>
        </p:txBody>
      </p:sp>
      <p:sp>
        <p:nvSpPr>
          <p:cNvPr id="8" name="Rectangle 7">
            <a:extLst>
              <a:ext uri="{FF2B5EF4-FFF2-40B4-BE49-F238E27FC236}">
                <a16:creationId xmlns:a16="http://schemas.microsoft.com/office/drawing/2014/main" id="{8A923979-3CBA-AA8D-6648-A49E5E3D5B23}"/>
              </a:ext>
            </a:extLst>
          </p:cNvPr>
          <p:cNvSpPr/>
          <p:nvPr userDrawn="1"/>
        </p:nvSpPr>
        <p:spPr>
          <a:xfrm>
            <a:off x="5880447"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11" name="Title 1">
            <a:extLst>
              <a:ext uri="{FF2B5EF4-FFF2-40B4-BE49-F238E27FC236}">
                <a16:creationId xmlns:a16="http://schemas.microsoft.com/office/drawing/2014/main" id="{0565FF08-C07A-F636-263C-773DE94EEA8F}"/>
              </a:ext>
            </a:extLst>
          </p:cNvPr>
          <p:cNvSpPr>
            <a:spLocks noGrp="1"/>
          </p:cNvSpPr>
          <p:nvPr>
            <p:ph type="title"/>
          </p:nvPr>
        </p:nvSpPr>
        <p:spPr>
          <a:xfrm>
            <a:off x="6101480" y="260350"/>
            <a:ext cx="5545137" cy="936625"/>
          </a:xfrm>
        </p:spPr>
        <p:txBody>
          <a:bodyPr anchor="ctr">
            <a:normAutofit/>
          </a:bodyPr>
          <a:lstStyle>
            <a:lvl1pPr>
              <a:defRPr sz="2800"/>
            </a:lvl1pPr>
          </a:lstStyle>
          <a:p>
            <a:r>
              <a:rPr lang="en-US"/>
              <a:t>Click to edit Master title style</a:t>
            </a:r>
            <a:endParaRPr lang="en-GB" dirty="0"/>
          </a:p>
        </p:txBody>
      </p:sp>
      <p:sp>
        <p:nvSpPr>
          <p:cNvPr id="12" name="Text Placeholder 3">
            <a:extLst>
              <a:ext uri="{FF2B5EF4-FFF2-40B4-BE49-F238E27FC236}">
                <a16:creationId xmlns:a16="http://schemas.microsoft.com/office/drawing/2014/main" id="{C9C18363-823D-77F9-919A-51B95E7C410D}"/>
              </a:ext>
            </a:extLst>
          </p:cNvPr>
          <p:cNvSpPr>
            <a:spLocks noGrp="1"/>
          </p:cNvSpPr>
          <p:nvPr>
            <p:ph type="body" sz="half" idx="2"/>
          </p:nvPr>
        </p:nvSpPr>
        <p:spPr>
          <a:xfrm>
            <a:off x="6101480" y="1275632"/>
            <a:ext cx="5545137" cy="4961656"/>
          </a:xfrm>
        </p:spPr>
        <p:txBody>
          <a:bodyPr>
            <a:normAutofit/>
          </a:bodyPr>
          <a:lstStyle>
            <a:lvl1pPr marL="182563" indent="-182563">
              <a:buFont typeface="Wingdings" pitchFamily="2" charset="2"/>
              <a:buChar char="§"/>
              <a:tabLst/>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84627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ull screen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7925ED-3C6E-D2BC-524C-03F95AFD69F9}"/>
              </a:ext>
            </a:extLst>
          </p:cNvPr>
          <p:cNvSpPr>
            <a:spLocks noGrp="1"/>
          </p:cNvSpPr>
          <p:nvPr>
            <p:ph type="pic" sz="quarter" idx="13"/>
          </p:nvPr>
        </p:nvSpPr>
        <p:spPr>
          <a:xfrm>
            <a:off x="0" y="-1"/>
            <a:ext cx="12196800" cy="6521841"/>
          </a:xfrm>
        </p:spPr>
        <p:txBody>
          <a:bodyPr/>
          <a:lstStyle>
            <a:lvl1pPr marL="12700" indent="0" algn="ctr">
              <a:buNone/>
              <a:defRPr sz="1600"/>
            </a:lvl1pPr>
          </a:lstStyle>
          <a:p>
            <a:r>
              <a:rPr lang="en-US"/>
              <a:t>Click icon to add picture</a:t>
            </a:r>
            <a:endParaRPr lang="en-GB" dirty="0"/>
          </a:p>
        </p:txBody>
      </p:sp>
      <p:sp>
        <p:nvSpPr>
          <p:cNvPr id="2" name="Date Placeholder 1">
            <a:extLst>
              <a:ext uri="{FF2B5EF4-FFF2-40B4-BE49-F238E27FC236}">
                <a16:creationId xmlns:a16="http://schemas.microsoft.com/office/drawing/2014/main" id="{48A6EA2C-8811-28BF-A8D8-8A81FA6B20BE}"/>
              </a:ext>
            </a:extLst>
          </p:cNvPr>
          <p:cNvSpPr>
            <a:spLocks noGrp="1"/>
          </p:cNvSpPr>
          <p:nvPr>
            <p:ph type="dt" sz="half" idx="14"/>
          </p:nvPr>
        </p:nvSpPr>
        <p:spPr/>
        <p:txBody>
          <a:bodyPr/>
          <a:lstStyle/>
          <a:p>
            <a:fld id="{323C7BE1-67B9-5941-A9CD-FE6AEB98B9F2}" type="datetime1">
              <a:rPr lang="sv-SE" smtClean="0"/>
              <a:t>2023-05-24</a:t>
            </a:fld>
            <a:endParaRPr lang="en-GB" dirty="0"/>
          </a:p>
        </p:txBody>
      </p:sp>
      <p:sp>
        <p:nvSpPr>
          <p:cNvPr id="3" name="Footer Placeholder 2">
            <a:extLst>
              <a:ext uri="{FF2B5EF4-FFF2-40B4-BE49-F238E27FC236}">
                <a16:creationId xmlns:a16="http://schemas.microsoft.com/office/drawing/2014/main" id="{66F74CE5-7877-FF40-E2D2-D71BF90E9C3B}"/>
              </a:ext>
            </a:extLst>
          </p:cNvPr>
          <p:cNvSpPr>
            <a:spLocks noGrp="1"/>
          </p:cNvSpPr>
          <p:nvPr>
            <p:ph type="ftr" sz="quarter" idx="15"/>
          </p:nvPr>
        </p:nvSpPr>
        <p:spPr/>
        <p:txBody>
          <a:bodyPr/>
          <a:lstStyle/>
          <a:p>
            <a:r>
              <a:rPr lang="en-GB"/>
              <a:t>YOUR DEPARTMENT NAME</a:t>
            </a:r>
            <a:endParaRPr lang="en-GB" dirty="0"/>
          </a:p>
        </p:txBody>
      </p:sp>
      <p:sp>
        <p:nvSpPr>
          <p:cNvPr id="4" name="Slide Number Placeholder 3">
            <a:extLst>
              <a:ext uri="{FF2B5EF4-FFF2-40B4-BE49-F238E27FC236}">
                <a16:creationId xmlns:a16="http://schemas.microsoft.com/office/drawing/2014/main" id="{D6A08267-CE22-825F-FEB3-75D87DFB2D00}"/>
              </a:ext>
            </a:extLst>
          </p:cNvPr>
          <p:cNvSpPr>
            <a:spLocks noGrp="1"/>
          </p:cNvSpPr>
          <p:nvPr>
            <p:ph type="sldNum" sz="quarter" idx="16"/>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362828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screen image with cap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7925ED-3C6E-D2BC-524C-03F95AFD69F9}"/>
              </a:ext>
            </a:extLst>
          </p:cNvPr>
          <p:cNvSpPr>
            <a:spLocks noGrp="1"/>
          </p:cNvSpPr>
          <p:nvPr>
            <p:ph type="pic" sz="quarter" idx="13"/>
          </p:nvPr>
        </p:nvSpPr>
        <p:spPr>
          <a:xfrm>
            <a:off x="0" y="0"/>
            <a:ext cx="12196800" cy="6528281"/>
          </a:xfrm>
        </p:spPr>
        <p:txBody>
          <a:bodyPr/>
          <a:lstStyle>
            <a:lvl1pPr marL="12700" indent="0" algn="ctr">
              <a:buNone/>
              <a:defRPr sz="1600"/>
            </a:lvl1pPr>
          </a:lstStyle>
          <a:p>
            <a:r>
              <a:rPr lang="en-US"/>
              <a:t>Click icon to add picture</a:t>
            </a:r>
            <a:endParaRPr lang="en-GB" dirty="0"/>
          </a:p>
        </p:txBody>
      </p:sp>
      <p:sp>
        <p:nvSpPr>
          <p:cNvPr id="2" name="Text Placeholder 12">
            <a:extLst>
              <a:ext uri="{FF2B5EF4-FFF2-40B4-BE49-F238E27FC236}">
                <a16:creationId xmlns:a16="http://schemas.microsoft.com/office/drawing/2014/main" id="{6B115ABF-A9C0-7083-19A9-0EA9F3539AE8}"/>
              </a:ext>
            </a:extLst>
          </p:cNvPr>
          <p:cNvSpPr>
            <a:spLocks noGrp="1"/>
          </p:cNvSpPr>
          <p:nvPr>
            <p:ph type="body" sz="quarter" idx="14" hasCustomPrompt="1"/>
          </p:nvPr>
        </p:nvSpPr>
        <p:spPr>
          <a:xfrm>
            <a:off x="8593742" y="2081338"/>
            <a:ext cx="2695324" cy="2695324"/>
          </a:xfrm>
          <a:prstGeom prst="rect">
            <a:avLst/>
          </a:prstGeom>
          <a:solidFill>
            <a:schemeClr val="bg2"/>
          </a:solidFill>
          <a:ln w="3175">
            <a:solidFill>
              <a:schemeClr val="tx1"/>
            </a:solidFill>
          </a:ln>
        </p:spPr>
        <p:txBody>
          <a:bodyPr lIns="288000" tIns="180000" rIns="180000" bIns="180000" anchor="ctr">
            <a:normAutofit/>
          </a:bodyPr>
          <a:lstStyle>
            <a:lvl1pPr marL="0" indent="0" algn="l">
              <a:spcBef>
                <a:spcPts val="0"/>
              </a:spcBef>
              <a:buNone/>
              <a:defRPr sz="2000" b="1">
                <a:solidFill>
                  <a:schemeClr val="tx1"/>
                </a:solidFill>
              </a:defRPr>
            </a:lvl1pPr>
          </a:lstStyle>
          <a:p>
            <a:pPr lvl="0"/>
            <a:r>
              <a:rPr lang="en-GB" noProof="0" dirty="0"/>
              <a:t>Click to add caption</a:t>
            </a:r>
          </a:p>
        </p:txBody>
      </p:sp>
      <p:sp>
        <p:nvSpPr>
          <p:cNvPr id="3" name="Date Placeholder 2">
            <a:extLst>
              <a:ext uri="{FF2B5EF4-FFF2-40B4-BE49-F238E27FC236}">
                <a16:creationId xmlns:a16="http://schemas.microsoft.com/office/drawing/2014/main" id="{8808CA53-CC97-961B-0FD8-0ACD9166C5B2}"/>
              </a:ext>
            </a:extLst>
          </p:cNvPr>
          <p:cNvSpPr>
            <a:spLocks noGrp="1"/>
          </p:cNvSpPr>
          <p:nvPr>
            <p:ph type="dt" sz="half" idx="15"/>
          </p:nvPr>
        </p:nvSpPr>
        <p:spPr/>
        <p:txBody>
          <a:bodyPr/>
          <a:lstStyle/>
          <a:p>
            <a:fld id="{323C7BE1-67B9-5941-A9CD-FE6AEB98B9F2}" type="datetime1">
              <a:rPr lang="sv-SE" smtClean="0"/>
              <a:t>2023-05-24</a:t>
            </a:fld>
            <a:endParaRPr lang="en-GB" dirty="0"/>
          </a:p>
        </p:txBody>
      </p:sp>
      <p:sp>
        <p:nvSpPr>
          <p:cNvPr id="6" name="Footer Placeholder 5">
            <a:extLst>
              <a:ext uri="{FF2B5EF4-FFF2-40B4-BE49-F238E27FC236}">
                <a16:creationId xmlns:a16="http://schemas.microsoft.com/office/drawing/2014/main" id="{2E4E3B6A-F6FA-DE48-9536-B04BF2E88240}"/>
              </a:ext>
            </a:extLst>
          </p:cNvPr>
          <p:cNvSpPr>
            <a:spLocks noGrp="1"/>
          </p:cNvSpPr>
          <p:nvPr>
            <p:ph type="ftr" sz="quarter" idx="16"/>
          </p:nvPr>
        </p:nvSpPr>
        <p:spPr/>
        <p:txBody>
          <a:bodyPr/>
          <a:lstStyle/>
          <a:p>
            <a:r>
              <a:rPr lang="en-GB"/>
              <a:t>YOUR DEPARTMENT NAME</a:t>
            </a:r>
            <a:endParaRPr lang="en-GB" dirty="0"/>
          </a:p>
        </p:txBody>
      </p:sp>
      <p:sp>
        <p:nvSpPr>
          <p:cNvPr id="8" name="Slide Number Placeholder 7">
            <a:extLst>
              <a:ext uri="{FF2B5EF4-FFF2-40B4-BE49-F238E27FC236}">
                <a16:creationId xmlns:a16="http://schemas.microsoft.com/office/drawing/2014/main" id="{6799A885-8538-4FC7-FC8F-139521DF98D8}"/>
              </a:ext>
            </a:extLst>
          </p:cNvPr>
          <p:cNvSpPr>
            <a:spLocks noGrp="1"/>
          </p:cNvSpPr>
          <p:nvPr>
            <p:ph type="sldNum" sz="quarter" idx="17"/>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838764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screen video">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0D4C0260-5644-9528-63A7-842FE461CF19}"/>
              </a:ext>
            </a:extLst>
          </p:cNvPr>
          <p:cNvSpPr>
            <a:spLocks noGrp="1"/>
          </p:cNvSpPr>
          <p:nvPr>
            <p:ph type="media" sz="quarter" idx="13"/>
          </p:nvPr>
        </p:nvSpPr>
        <p:spPr>
          <a:xfrm>
            <a:off x="0" y="-1"/>
            <a:ext cx="12196800" cy="6509903"/>
          </a:xfrm>
        </p:spPr>
        <p:txBody>
          <a:bodyPr>
            <a:normAutofit/>
          </a:bodyPr>
          <a:lstStyle>
            <a:lvl1pPr marL="12700" indent="0" algn="ctr">
              <a:buNone/>
              <a:defRPr sz="1600"/>
            </a:lvl1pPr>
          </a:lstStyle>
          <a:p>
            <a:r>
              <a:rPr lang="en-US"/>
              <a:t>Click icon to add media</a:t>
            </a:r>
            <a:endParaRPr lang="en-GB" dirty="0"/>
          </a:p>
        </p:txBody>
      </p:sp>
      <p:sp>
        <p:nvSpPr>
          <p:cNvPr id="10" name="Date Placeholder 9">
            <a:extLst>
              <a:ext uri="{FF2B5EF4-FFF2-40B4-BE49-F238E27FC236}">
                <a16:creationId xmlns:a16="http://schemas.microsoft.com/office/drawing/2014/main" id="{F4FAC3A0-DEB5-81E3-A40F-7B264A0EA62C}"/>
              </a:ext>
            </a:extLst>
          </p:cNvPr>
          <p:cNvSpPr>
            <a:spLocks noGrp="1"/>
          </p:cNvSpPr>
          <p:nvPr>
            <p:ph type="dt" sz="half" idx="14"/>
          </p:nvPr>
        </p:nvSpPr>
        <p:spPr/>
        <p:txBody>
          <a:bodyPr/>
          <a:lstStyle/>
          <a:p>
            <a:fld id="{323C7BE1-67B9-5941-A9CD-FE6AEB98B9F2}" type="datetime1">
              <a:rPr lang="sv-SE" smtClean="0"/>
              <a:t>2023-05-24</a:t>
            </a:fld>
            <a:endParaRPr lang="en-GB" dirty="0"/>
          </a:p>
        </p:txBody>
      </p:sp>
      <p:sp>
        <p:nvSpPr>
          <p:cNvPr id="11" name="Footer Placeholder 10">
            <a:extLst>
              <a:ext uri="{FF2B5EF4-FFF2-40B4-BE49-F238E27FC236}">
                <a16:creationId xmlns:a16="http://schemas.microsoft.com/office/drawing/2014/main" id="{697A248D-9CAC-D4C1-95F6-10AE2AAB4361}"/>
              </a:ext>
            </a:extLst>
          </p:cNvPr>
          <p:cNvSpPr>
            <a:spLocks noGrp="1"/>
          </p:cNvSpPr>
          <p:nvPr>
            <p:ph type="ftr" sz="quarter" idx="15"/>
          </p:nvPr>
        </p:nvSpPr>
        <p:spPr/>
        <p:txBody>
          <a:bodyPr/>
          <a:lstStyle/>
          <a:p>
            <a:r>
              <a:rPr lang="en-GB"/>
              <a:t>YOUR DEPARTMENT NAME</a:t>
            </a:r>
            <a:endParaRPr lang="en-GB" dirty="0"/>
          </a:p>
        </p:txBody>
      </p:sp>
      <p:sp>
        <p:nvSpPr>
          <p:cNvPr id="12" name="Slide Number Placeholder 11">
            <a:extLst>
              <a:ext uri="{FF2B5EF4-FFF2-40B4-BE49-F238E27FC236}">
                <a16:creationId xmlns:a16="http://schemas.microsoft.com/office/drawing/2014/main" id="{4B962CC8-0D63-F763-E8E3-12A960029E23}"/>
              </a:ext>
            </a:extLst>
          </p:cNvPr>
          <p:cNvSpPr>
            <a:spLocks noGrp="1"/>
          </p:cNvSpPr>
          <p:nvPr>
            <p:ph type="sldNum" sz="quarter" idx="16"/>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66695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8BAE2B-5F51-714A-F072-07D331E278E8}"/>
              </a:ext>
            </a:extLst>
          </p:cNvPr>
          <p:cNvSpPr/>
          <p:nvPr userDrawn="1"/>
        </p:nvSpPr>
        <p:spPr>
          <a:xfrm>
            <a:off x="0" y="-2"/>
            <a:ext cx="3382596" cy="6519600"/>
          </a:xfrm>
          <a:prstGeom prst="rect">
            <a:avLst/>
          </a:prstGeom>
          <a:solidFill>
            <a:srgbClr val="073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Placeholder 3">
            <a:extLst>
              <a:ext uri="{FF2B5EF4-FFF2-40B4-BE49-F238E27FC236}">
                <a16:creationId xmlns:a16="http://schemas.microsoft.com/office/drawing/2014/main" id="{320F6472-22EE-CA2A-B6E6-E123E735E535}"/>
              </a:ext>
            </a:extLst>
          </p:cNvPr>
          <p:cNvSpPr>
            <a:spLocks noGrp="1"/>
          </p:cNvSpPr>
          <p:nvPr>
            <p:ph type="body" sz="half" idx="2"/>
          </p:nvPr>
        </p:nvSpPr>
        <p:spPr>
          <a:xfrm>
            <a:off x="6258811" y="914399"/>
            <a:ext cx="5040000" cy="4320000"/>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9">
            <a:extLst>
              <a:ext uri="{FF2B5EF4-FFF2-40B4-BE49-F238E27FC236}">
                <a16:creationId xmlns:a16="http://schemas.microsoft.com/office/drawing/2014/main" id="{D0C78E44-7E6E-8C2A-B4A4-FDE78FA888E8}"/>
              </a:ext>
            </a:extLst>
          </p:cNvPr>
          <p:cNvSpPr>
            <a:spLocks noGrp="1" noChangeAspect="1"/>
          </p:cNvSpPr>
          <p:nvPr>
            <p:ph type="pic" sz="quarter" idx="13"/>
          </p:nvPr>
        </p:nvSpPr>
        <p:spPr>
          <a:xfrm>
            <a:off x="1206928" y="914399"/>
            <a:ext cx="4320000" cy="4320000"/>
          </a:xfrm>
        </p:spPr>
        <p:txBody>
          <a:bodyPr>
            <a:normAutofit/>
          </a:bodyPr>
          <a:lstStyle>
            <a:lvl1pPr marL="12700" indent="0" algn="ctr">
              <a:buNone/>
              <a:defRPr sz="1600"/>
            </a:lvl1pPr>
          </a:lstStyle>
          <a:p>
            <a:r>
              <a:rPr lang="en-US"/>
              <a:t>Click icon to add picture</a:t>
            </a:r>
            <a:endParaRPr lang="en-GB" dirty="0"/>
          </a:p>
        </p:txBody>
      </p:sp>
      <p:sp>
        <p:nvSpPr>
          <p:cNvPr id="12" name="Date Placeholder 11">
            <a:extLst>
              <a:ext uri="{FF2B5EF4-FFF2-40B4-BE49-F238E27FC236}">
                <a16:creationId xmlns:a16="http://schemas.microsoft.com/office/drawing/2014/main" id="{27BFBA75-9563-CD49-78F6-17396208D315}"/>
              </a:ext>
            </a:extLst>
          </p:cNvPr>
          <p:cNvSpPr>
            <a:spLocks noGrp="1"/>
          </p:cNvSpPr>
          <p:nvPr>
            <p:ph type="dt" sz="half" idx="14"/>
          </p:nvPr>
        </p:nvSpPr>
        <p:spPr/>
        <p:txBody>
          <a:bodyPr/>
          <a:lstStyle/>
          <a:p>
            <a:fld id="{323C7BE1-67B9-5941-A9CD-FE6AEB98B9F2}" type="datetime1">
              <a:rPr lang="sv-SE" smtClean="0"/>
              <a:t>2023-05-24</a:t>
            </a:fld>
            <a:endParaRPr lang="en-GB" dirty="0"/>
          </a:p>
        </p:txBody>
      </p:sp>
      <p:sp>
        <p:nvSpPr>
          <p:cNvPr id="13" name="Footer Placeholder 12">
            <a:extLst>
              <a:ext uri="{FF2B5EF4-FFF2-40B4-BE49-F238E27FC236}">
                <a16:creationId xmlns:a16="http://schemas.microsoft.com/office/drawing/2014/main" id="{1F3C2B7F-136C-8094-B869-51DE2127DE95}"/>
              </a:ext>
            </a:extLst>
          </p:cNvPr>
          <p:cNvSpPr>
            <a:spLocks noGrp="1"/>
          </p:cNvSpPr>
          <p:nvPr>
            <p:ph type="ftr" sz="quarter" idx="15"/>
          </p:nvPr>
        </p:nvSpPr>
        <p:spPr/>
        <p:txBody>
          <a:bodyPr/>
          <a:lstStyle/>
          <a:p>
            <a:r>
              <a:rPr lang="en-GB"/>
              <a:t>YOUR DEPARTMENT NAME</a:t>
            </a:r>
            <a:endParaRPr lang="en-GB" dirty="0"/>
          </a:p>
        </p:txBody>
      </p:sp>
      <p:sp>
        <p:nvSpPr>
          <p:cNvPr id="14" name="Slide Number Placeholder 13">
            <a:extLst>
              <a:ext uri="{FF2B5EF4-FFF2-40B4-BE49-F238E27FC236}">
                <a16:creationId xmlns:a16="http://schemas.microsoft.com/office/drawing/2014/main" id="{C3F89138-6400-A602-296E-AC8EDD4C493C}"/>
              </a:ext>
            </a:extLst>
          </p:cNvPr>
          <p:cNvSpPr>
            <a:spLocks noGrp="1"/>
          </p:cNvSpPr>
          <p:nvPr>
            <p:ph type="sldNum" sz="quarter" idx="16"/>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687113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aption with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8BAE2B-5F51-714A-F072-07D331E278E8}"/>
              </a:ext>
            </a:extLst>
          </p:cNvPr>
          <p:cNvSpPr/>
          <p:nvPr userDrawn="1"/>
        </p:nvSpPr>
        <p:spPr>
          <a:xfrm>
            <a:off x="8809404" y="6347"/>
            <a:ext cx="3382596" cy="6519600"/>
          </a:xfrm>
          <a:prstGeom prst="rect">
            <a:avLst/>
          </a:prstGeom>
          <a:solidFill>
            <a:srgbClr val="073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Placeholder 3">
            <a:extLst>
              <a:ext uri="{FF2B5EF4-FFF2-40B4-BE49-F238E27FC236}">
                <a16:creationId xmlns:a16="http://schemas.microsoft.com/office/drawing/2014/main" id="{320F6472-22EE-CA2A-B6E6-E123E735E535}"/>
              </a:ext>
            </a:extLst>
          </p:cNvPr>
          <p:cNvSpPr>
            <a:spLocks noGrp="1"/>
          </p:cNvSpPr>
          <p:nvPr>
            <p:ph type="body" sz="half" idx="2"/>
          </p:nvPr>
        </p:nvSpPr>
        <p:spPr>
          <a:xfrm>
            <a:off x="1217339" y="914399"/>
            <a:ext cx="5040000" cy="4320000"/>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9">
            <a:extLst>
              <a:ext uri="{FF2B5EF4-FFF2-40B4-BE49-F238E27FC236}">
                <a16:creationId xmlns:a16="http://schemas.microsoft.com/office/drawing/2014/main" id="{D0C78E44-7E6E-8C2A-B4A4-FDE78FA888E8}"/>
              </a:ext>
            </a:extLst>
          </p:cNvPr>
          <p:cNvSpPr>
            <a:spLocks noGrp="1" noChangeAspect="1"/>
          </p:cNvSpPr>
          <p:nvPr>
            <p:ph type="pic" sz="quarter" idx="13"/>
          </p:nvPr>
        </p:nvSpPr>
        <p:spPr>
          <a:xfrm>
            <a:off x="6833028" y="914399"/>
            <a:ext cx="4320000" cy="4320000"/>
          </a:xfrm>
        </p:spPr>
        <p:txBody>
          <a:bodyPr>
            <a:normAutofit/>
          </a:bodyPr>
          <a:lstStyle>
            <a:lvl1pPr marL="12700" indent="0" algn="ctr">
              <a:buNone/>
              <a:defRPr sz="1600"/>
            </a:lvl1pPr>
          </a:lstStyle>
          <a:p>
            <a:r>
              <a:rPr lang="en-US"/>
              <a:t>Click icon to add picture</a:t>
            </a:r>
            <a:endParaRPr lang="en-GB" dirty="0"/>
          </a:p>
        </p:txBody>
      </p:sp>
      <p:sp>
        <p:nvSpPr>
          <p:cNvPr id="12" name="Date Placeholder 11">
            <a:extLst>
              <a:ext uri="{FF2B5EF4-FFF2-40B4-BE49-F238E27FC236}">
                <a16:creationId xmlns:a16="http://schemas.microsoft.com/office/drawing/2014/main" id="{4FFF6DAF-C0AF-40A8-3958-856CA5A823EF}"/>
              </a:ext>
            </a:extLst>
          </p:cNvPr>
          <p:cNvSpPr>
            <a:spLocks noGrp="1"/>
          </p:cNvSpPr>
          <p:nvPr>
            <p:ph type="dt" sz="half" idx="14"/>
          </p:nvPr>
        </p:nvSpPr>
        <p:spPr/>
        <p:txBody>
          <a:bodyPr/>
          <a:lstStyle/>
          <a:p>
            <a:fld id="{323C7BE1-67B9-5941-A9CD-FE6AEB98B9F2}" type="datetime1">
              <a:rPr lang="sv-SE" smtClean="0"/>
              <a:t>2023-05-24</a:t>
            </a:fld>
            <a:endParaRPr lang="en-GB" dirty="0"/>
          </a:p>
        </p:txBody>
      </p:sp>
      <p:sp>
        <p:nvSpPr>
          <p:cNvPr id="13" name="Footer Placeholder 12">
            <a:extLst>
              <a:ext uri="{FF2B5EF4-FFF2-40B4-BE49-F238E27FC236}">
                <a16:creationId xmlns:a16="http://schemas.microsoft.com/office/drawing/2014/main" id="{A0125F47-D166-BAD6-B865-3108D4817CF4}"/>
              </a:ext>
            </a:extLst>
          </p:cNvPr>
          <p:cNvSpPr>
            <a:spLocks noGrp="1"/>
          </p:cNvSpPr>
          <p:nvPr>
            <p:ph type="ftr" sz="quarter" idx="15"/>
          </p:nvPr>
        </p:nvSpPr>
        <p:spPr/>
        <p:txBody>
          <a:bodyPr/>
          <a:lstStyle/>
          <a:p>
            <a:r>
              <a:rPr lang="en-GB"/>
              <a:t>YOUR DEPARTMENT NAME</a:t>
            </a:r>
            <a:endParaRPr lang="en-GB" dirty="0"/>
          </a:p>
        </p:txBody>
      </p:sp>
      <p:sp>
        <p:nvSpPr>
          <p:cNvPr id="14" name="Slide Number Placeholder 13">
            <a:extLst>
              <a:ext uri="{FF2B5EF4-FFF2-40B4-BE49-F238E27FC236}">
                <a16:creationId xmlns:a16="http://schemas.microsoft.com/office/drawing/2014/main" id="{AD2AC487-007D-25B7-0E2D-E50276DC8D79}"/>
              </a:ext>
            </a:extLst>
          </p:cNvPr>
          <p:cNvSpPr>
            <a:spLocks noGrp="1"/>
          </p:cNvSpPr>
          <p:nvPr>
            <p:ph type="sldNum" sz="quarter" idx="16"/>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8205604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mages and optional captions">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F69CA18-3328-A347-11DC-55778274B577}"/>
              </a:ext>
            </a:extLst>
          </p:cNvPr>
          <p:cNvSpPr>
            <a:spLocks noGrp="1"/>
          </p:cNvSpPr>
          <p:nvPr>
            <p:ph type="pic" sz="quarter" idx="13"/>
          </p:nvPr>
        </p:nvSpPr>
        <p:spPr>
          <a:xfrm>
            <a:off x="-33786" y="-1166"/>
            <a:ext cx="4095891" cy="3238029"/>
          </a:xfrm>
        </p:spPr>
        <p:txBody>
          <a:bodyPr/>
          <a:lstStyle>
            <a:lvl1pPr marL="9525" indent="0" algn="ctr">
              <a:buNone/>
              <a:defRPr/>
            </a:lvl1pPr>
          </a:lstStyle>
          <a:p>
            <a:r>
              <a:rPr lang="en-US"/>
              <a:t>Click icon to add picture</a:t>
            </a:r>
            <a:endParaRPr lang="en-GB" dirty="0"/>
          </a:p>
        </p:txBody>
      </p:sp>
      <p:sp>
        <p:nvSpPr>
          <p:cNvPr id="8" name="Picture Placeholder 15">
            <a:extLst>
              <a:ext uri="{FF2B5EF4-FFF2-40B4-BE49-F238E27FC236}">
                <a16:creationId xmlns:a16="http://schemas.microsoft.com/office/drawing/2014/main" id="{E5BE8E48-2656-2130-6E37-59A8BEDD62C7}"/>
              </a:ext>
            </a:extLst>
          </p:cNvPr>
          <p:cNvSpPr>
            <a:spLocks noGrp="1"/>
          </p:cNvSpPr>
          <p:nvPr>
            <p:ph type="pic" sz="quarter" idx="15"/>
          </p:nvPr>
        </p:nvSpPr>
        <p:spPr>
          <a:xfrm>
            <a:off x="4065421" y="3236400"/>
            <a:ext cx="4095891" cy="3288637"/>
          </a:xfrm>
        </p:spPr>
        <p:txBody>
          <a:bodyPr/>
          <a:lstStyle>
            <a:lvl1pPr marL="9525" indent="0" algn="ctr">
              <a:buNone/>
              <a:defRPr/>
            </a:lvl1pPr>
          </a:lstStyle>
          <a:p>
            <a:r>
              <a:rPr lang="en-US"/>
              <a:t>Click icon to add picture</a:t>
            </a:r>
            <a:endParaRPr lang="en-GB" dirty="0"/>
          </a:p>
        </p:txBody>
      </p:sp>
      <p:sp>
        <p:nvSpPr>
          <p:cNvPr id="9" name="Text Placeholder 8">
            <a:extLst>
              <a:ext uri="{FF2B5EF4-FFF2-40B4-BE49-F238E27FC236}">
                <a16:creationId xmlns:a16="http://schemas.microsoft.com/office/drawing/2014/main" id="{1A7A2150-C250-CE83-91C1-D92490477C90}"/>
              </a:ext>
            </a:extLst>
          </p:cNvPr>
          <p:cNvSpPr>
            <a:spLocks noGrp="1"/>
          </p:cNvSpPr>
          <p:nvPr>
            <p:ph type="body" sz="quarter" idx="16" hasCustomPrompt="1"/>
          </p:nvPr>
        </p:nvSpPr>
        <p:spPr>
          <a:xfrm>
            <a:off x="304800" y="3721100"/>
            <a:ext cx="3429000" cy="2263775"/>
          </a:xfrm>
        </p:spPr>
        <p:txBody>
          <a:bodyPr anchor="ctr"/>
          <a:lstStyle>
            <a:lvl1pPr marL="9525" indent="0">
              <a:buNone/>
              <a:defRPr>
                <a:solidFill>
                  <a:schemeClr val="tx1"/>
                </a:solidFill>
              </a:defRPr>
            </a:lvl1pPr>
          </a:lstStyle>
          <a:p>
            <a:pPr lvl="0"/>
            <a:r>
              <a:rPr lang="en-GB" dirty="0"/>
              <a:t>Click to add caption</a:t>
            </a:r>
          </a:p>
        </p:txBody>
      </p:sp>
      <p:sp>
        <p:nvSpPr>
          <p:cNvPr id="10" name="Text Placeholder 8">
            <a:extLst>
              <a:ext uri="{FF2B5EF4-FFF2-40B4-BE49-F238E27FC236}">
                <a16:creationId xmlns:a16="http://schemas.microsoft.com/office/drawing/2014/main" id="{6A3B713F-E701-D6A1-8E72-915E63655B5D}"/>
              </a:ext>
            </a:extLst>
          </p:cNvPr>
          <p:cNvSpPr>
            <a:spLocks noGrp="1"/>
          </p:cNvSpPr>
          <p:nvPr>
            <p:ph type="body" sz="quarter" idx="17" hasCustomPrompt="1"/>
          </p:nvPr>
        </p:nvSpPr>
        <p:spPr>
          <a:xfrm>
            <a:off x="8457406" y="3727450"/>
            <a:ext cx="3429000" cy="2257425"/>
          </a:xfrm>
        </p:spPr>
        <p:txBody>
          <a:bodyPr anchor="ctr"/>
          <a:lstStyle>
            <a:lvl1pPr marL="9525" indent="0">
              <a:buNone/>
              <a:defRPr>
                <a:solidFill>
                  <a:schemeClr val="tx1"/>
                </a:solidFill>
              </a:defRPr>
            </a:lvl1pPr>
          </a:lstStyle>
          <a:p>
            <a:pPr lvl="0"/>
            <a:r>
              <a:rPr lang="en-GB" dirty="0"/>
              <a:t>Click to add caption</a:t>
            </a:r>
          </a:p>
        </p:txBody>
      </p:sp>
      <p:sp>
        <p:nvSpPr>
          <p:cNvPr id="11" name="Text Placeholder 8">
            <a:extLst>
              <a:ext uri="{FF2B5EF4-FFF2-40B4-BE49-F238E27FC236}">
                <a16:creationId xmlns:a16="http://schemas.microsoft.com/office/drawing/2014/main" id="{2F0D6170-BC29-7A3F-CF6A-44083A5C021F}"/>
              </a:ext>
            </a:extLst>
          </p:cNvPr>
          <p:cNvSpPr>
            <a:spLocks noGrp="1"/>
          </p:cNvSpPr>
          <p:nvPr>
            <p:ph type="body" sz="quarter" idx="18" hasCustomPrompt="1"/>
          </p:nvPr>
        </p:nvSpPr>
        <p:spPr>
          <a:xfrm>
            <a:off x="4392314" y="489838"/>
            <a:ext cx="3429000" cy="2273300"/>
          </a:xfrm>
        </p:spPr>
        <p:txBody>
          <a:bodyPr anchor="ctr"/>
          <a:lstStyle>
            <a:lvl1pPr marL="9525" indent="0">
              <a:buNone/>
              <a:defRPr>
                <a:solidFill>
                  <a:schemeClr val="tx1"/>
                </a:solidFill>
              </a:defRPr>
            </a:lvl1pPr>
          </a:lstStyle>
          <a:p>
            <a:pPr lvl="0"/>
            <a:r>
              <a:rPr lang="en-GB" dirty="0"/>
              <a:t>Click to add caption</a:t>
            </a:r>
          </a:p>
        </p:txBody>
      </p:sp>
      <p:sp>
        <p:nvSpPr>
          <p:cNvPr id="2" name="Rectangle 1">
            <a:extLst>
              <a:ext uri="{FF2B5EF4-FFF2-40B4-BE49-F238E27FC236}">
                <a16:creationId xmlns:a16="http://schemas.microsoft.com/office/drawing/2014/main" id="{8770D245-3F42-680B-A43E-8176BB0F0345}"/>
              </a:ext>
            </a:extLst>
          </p:cNvPr>
          <p:cNvSpPr/>
          <p:nvPr userDrawn="1"/>
        </p:nvSpPr>
        <p:spPr>
          <a:xfrm>
            <a:off x="-1893241" y="-17927"/>
            <a:ext cx="1742712" cy="6507627"/>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44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In editing mode, the pictures can appear as though they aren’t placed precisely.  It only appears that way when you are adding content, so don’t adjust your pictures. When in presentation mode, the pictures should appear correctly.</a:t>
            </a:r>
          </a:p>
          <a:p>
            <a:pPr algn="l"/>
            <a:endParaRPr lang="en-GB" sz="1200" dirty="0">
              <a:solidFill>
                <a:srgbClr val="1A1918"/>
              </a:solidFill>
            </a:endParaRPr>
          </a:p>
          <a:p>
            <a:pPr algn="l"/>
            <a:r>
              <a:rPr lang="en-GB" sz="1200" dirty="0">
                <a:solidFill>
                  <a:srgbClr val="1A1918"/>
                </a:solidFill>
              </a:rPr>
              <a:t>In this slide, you can choose to add captions or leave the caption boxes blank.  </a:t>
            </a:r>
          </a:p>
          <a:p>
            <a:pPr algn="l"/>
            <a:endParaRPr lang="en-GB" sz="1200" dirty="0">
              <a:solidFill>
                <a:srgbClr val="1A1918"/>
              </a:solidFill>
            </a:endParaRPr>
          </a:p>
          <a:p>
            <a:pPr algn="l"/>
            <a:r>
              <a:rPr lang="en-GB" sz="1200" dirty="0">
                <a:solidFill>
                  <a:srgbClr val="1A1918"/>
                </a:solidFill>
              </a:rPr>
              <a:t>Be sure to include three (3) images. If you have only 1 or 2 images, it is best to use a different slide layout. Choose one that is more appropriate.</a:t>
            </a:r>
          </a:p>
          <a:p>
            <a:pPr algn="l"/>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a:p>
            <a:pPr algn="l"/>
            <a:endParaRPr lang="en-GB" sz="1200" dirty="0">
              <a:solidFill>
                <a:schemeClr val="tx1"/>
              </a:solidFill>
            </a:endParaRPr>
          </a:p>
        </p:txBody>
      </p:sp>
      <p:sp>
        <p:nvSpPr>
          <p:cNvPr id="3" name="Picture Placeholder 13">
            <a:extLst>
              <a:ext uri="{FF2B5EF4-FFF2-40B4-BE49-F238E27FC236}">
                <a16:creationId xmlns:a16="http://schemas.microsoft.com/office/drawing/2014/main" id="{CC67E274-FB86-0A25-9742-F55895BA826C}"/>
              </a:ext>
            </a:extLst>
          </p:cNvPr>
          <p:cNvSpPr>
            <a:spLocks noGrp="1"/>
          </p:cNvSpPr>
          <p:nvPr>
            <p:ph type="pic" sz="quarter" idx="19"/>
          </p:nvPr>
        </p:nvSpPr>
        <p:spPr>
          <a:xfrm>
            <a:off x="8156730" y="-1629"/>
            <a:ext cx="4035270" cy="3238029"/>
          </a:xfrm>
        </p:spPr>
        <p:txBody>
          <a:bodyPr/>
          <a:lstStyle>
            <a:lvl1pPr marL="9525" indent="0" algn="ctr">
              <a:buNone/>
              <a:defRPr/>
            </a:lvl1pPr>
          </a:lstStyle>
          <a:p>
            <a:r>
              <a:rPr lang="en-US"/>
              <a:t>Click icon to add picture</a:t>
            </a:r>
            <a:endParaRPr lang="en-GB" dirty="0"/>
          </a:p>
        </p:txBody>
      </p:sp>
      <p:sp>
        <p:nvSpPr>
          <p:cNvPr id="12" name="Date Placeholder 11">
            <a:extLst>
              <a:ext uri="{FF2B5EF4-FFF2-40B4-BE49-F238E27FC236}">
                <a16:creationId xmlns:a16="http://schemas.microsoft.com/office/drawing/2014/main" id="{F7E65674-5A50-39EA-71D7-E3FD26295710}"/>
              </a:ext>
            </a:extLst>
          </p:cNvPr>
          <p:cNvSpPr>
            <a:spLocks noGrp="1"/>
          </p:cNvSpPr>
          <p:nvPr>
            <p:ph type="dt" sz="half" idx="20"/>
          </p:nvPr>
        </p:nvSpPr>
        <p:spPr/>
        <p:txBody>
          <a:bodyPr/>
          <a:lstStyle/>
          <a:p>
            <a:fld id="{323C7BE1-67B9-5941-A9CD-FE6AEB98B9F2}" type="datetime1">
              <a:rPr lang="sv-SE" smtClean="0"/>
              <a:t>2023-05-24</a:t>
            </a:fld>
            <a:endParaRPr lang="en-GB" dirty="0"/>
          </a:p>
        </p:txBody>
      </p:sp>
      <p:sp>
        <p:nvSpPr>
          <p:cNvPr id="13" name="Footer Placeholder 12">
            <a:extLst>
              <a:ext uri="{FF2B5EF4-FFF2-40B4-BE49-F238E27FC236}">
                <a16:creationId xmlns:a16="http://schemas.microsoft.com/office/drawing/2014/main" id="{B027A699-072B-5D4A-1D69-D9D202C921A4}"/>
              </a:ext>
            </a:extLst>
          </p:cNvPr>
          <p:cNvSpPr>
            <a:spLocks noGrp="1"/>
          </p:cNvSpPr>
          <p:nvPr>
            <p:ph type="ftr" sz="quarter" idx="21"/>
          </p:nvPr>
        </p:nvSpPr>
        <p:spPr/>
        <p:txBody>
          <a:bodyPr/>
          <a:lstStyle/>
          <a:p>
            <a:r>
              <a:rPr lang="en-GB"/>
              <a:t>YOUR DEPARTMENT NAME</a:t>
            </a:r>
            <a:endParaRPr lang="en-GB" dirty="0"/>
          </a:p>
        </p:txBody>
      </p:sp>
      <p:sp>
        <p:nvSpPr>
          <p:cNvPr id="14" name="Slide Number Placeholder 13">
            <a:extLst>
              <a:ext uri="{FF2B5EF4-FFF2-40B4-BE49-F238E27FC236}">
                <a16:creationId xmlns:a16="http://schemas.microsoft.com/office/drawing/2014/main" id="{34C0C586-2FD3-6695-27E5-C90A61567C8F}"/>
              </a:ext>
            </a:extLst>
          </p:cNvPr>
          <p:cNvSpPr>
            <a:spLocks noGrp="1"/>
          </p:cNvSpPr>
          <p:nvPr>
            <p:ph type="sldNum" sz="quarter" idx="2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250444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12E8426-9755-B737-0920-8ED502B024CE}"/>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
        <p:nvSpPr>
          <p:cNvPr id="2" name="Title 1">
            <a:extLst>
              <a:ext uri="{FF2B5EF4-FFF2-40B4-BE49-F238E27FC236}">
                <a16:creationId xmlns:a16="http://schemas.microsoft.com/office/drawing/2014/main" id="{827E43A9-6C0D-ACA1-BFF0-D3F2207E2F5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E3CA7EF-2525-FF1F-380C-37FAD070B8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14779597-F8CA-1765-0C99-31982B9C7993}"/>
              </a:ext>
            </a:extLst>
          </p:cNvPr>
          <p:cNvSpPr>
            <a:spLocks noGrp="1"/>
          </p:cNvSpPr>
          <p:nvPr>
            <p:ph type="dt" sz="half" idx="10"/>
          </p:nvPr>
        </p:nvSpPr>
        <p:spPr/>
        <p:txBody>
          <a:bodyPr/>
          <a:lstStyle/>
          <a:p>
            <a:fld id="{323C7BE1-67B9-5941-A9CD-FE6AEB98B9F2}" type="datetime1">
              <a:rPr lang="sv-SE" smtClean="0"/>
              <a:t>2023-05-24</a:t>
            </a:fld>
            <a:endParaRPr lang="en-GB" dirty="0"/>
          </a:p>
        </p:txBody>
      </p:sp>
      <p:sp>
        <p:nvSpPr>
          <p:cNvPr id="5" name="Footer Placeholder 4">
            <a:extLst>
              <a:ext uri="{FF2B5EF4-FFF2-40B4-BE49-F238E27FC236}">
                <a16:creationId xmlns:a16="http://schemas.microsoft.com/office/drawing/2014/main" id="{AB70D5EB-BD2C-57A6-418F-9216735F6900}"/>
              </a:ext>
            </a:extLst>
          </p:cNvPr>
          <p:cNvSpPr>
            <a:spLocks noGrp="1"/>
          </p:cNvSpPr>
          <p:nvPr>
            <p:ph type="ftr" sz="quarter" idx="11"/>
          </p:nvPr>
        </p:nvSpPr>
        <p:spPr/>
        <p:txBody>
          <a:bodyPr/>
          <a:lstStyle/>
          <a:p>
            <a:r>
              <a:rPr lang="en-GB"/>
              <a:t>YOUR DEPARTMENT NAME</a:t>
            </a:r>
            <a:endParaRPr lang="en-GB" dirty="0"/>
          </a:p>
        </p:txBody>
      </p:sp>
      <p:sp>
        <p:nvSpPr>
          <p:cNvPr id="6" name="Slide Number Placeholder 5">
            <a:extLst>
              <a:ext uri="{FF2B5EF4-FFF2-40B4-BE49-F238E27FC236}">
                <a16:creationId xmlns:a16="http://schemas.microsoft.com/office/drawing/2014/main" id="{D3A25C64-6B2B-811E-AE63-0DB6015067B8}"/>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1939577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andscape image, title, caption">
    <p:spTree>
      <p:nvGrpSpPr>
        <p:cNvPr id="1" name=""/>
        <p:cNvGrpSpPr/>
        <p:nvPr/>
      </p:nvGrpSpPr>
      <p:grpSpPr>
        <a:xfrm>
          <a:off x="0" y="0"/>
          <a:ext cx="0" cy="0"/>
          <a:chOff x="0" y="0"/>
          <a:chExt cx="0" cy="0"/>
        </a:xfrm>
      </p:grpSpPr>
      <p:sp>
        <p:nvSpPr>
          <p:cNvPr id="6" name="Triangle 5">
            <a:extLst>
              <a:ext uri="{FF2B5EF4-FFF2-40B4-BE49-F238E27FC236}">
                <a16:creationId xmlns:a16="http://schemas.microsoft.com/office/drawing/2014/main" id="{EDC78CFC-CD70-E804-BB45-675971F11D39}"/>
              </a:ext>
            </a:extLst>
          </p:cNvPr>
          <p:cNvSpPr/>
          <p:nvPr/>
        </p:nvSpPr>
        <p:spPr>
          <a:xfrm rot="5400000">
            <a:off x="-904407" y="3937395"/>
            <a:ext cx="3466456" cy="1674965"/>
          </a:xfrm>
          <a:prstGeom prst="triangle">
            <a:avLst>
              <a:gd name="adj" fmla="val 49007"/>
            </a:avLst>
          </a:prstGeom>
          <a:solidFill>
            <a:srgbClr val="073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pPr>
            <a:endParaRPr lang="en-GB" dirty="0">
              <a:solidFill>
                <a:schemeClr val="tx1"/>
              </a:solidFill>
            </a:endParaRPr>
          </a:p>
        </p:txBody>
      </p:sp>
      <p:sp>
        <p:nvSpPr>
          <p:cNvPr id="2" name="Title 1">
            <a:extLst>
              <a:ext uri="{FF2B5EF4-FFF2-40B4-BE49-F238E27FC236}">
                <a16:creationId xmlns:a16="http://schemas.microsoft.com/office/drawing/2014/main" id="{CAF2ED04-E1F5-06BB-39B0-7260A5F363AB}"/>
              </a:ext>
            </a:extLst>
          </p:cNvPr>
          <p:cNvSpPr>
            <a:spLocks noGrp="1"/>
          </p:cNvSpPr>
          <p:nvPr>
            <p:ph type="title"/>
          </p:nvPr>
        </p:nvSpPr>
        <p:spPr>
          <a:xfrm>
            <a:off x="550864" y="3428998"/>
            <a:ext cx="4154951" cy="2808289"/>
          </a:xfrm>
        </p:spPr>
        <p:txBody>
          <a:bodyPr/>
          <a:lstStyle/>
          <a:p>
            <a:r>
              <a:rPr lang="en-US"/>
              <a:t>Click to edit Master title style</a:t>
            </a:r>
            <a:endParaRPr lang="en-GB"/>
          </a:p>
        </p:txBody>
      </p:sp>
      <p:sp>
        <p:nvSpPr>
          <p:cNvPr id="7" name="Picture Placeholder 5">
            <a:extLst>
              <a:ext uri="{FF2B5EF4-FFF2-40B4-BE49-F238E27FC236}">
                <a16:creationId xmlns:a16="http://schemas.microsoft.com/office/drawing/2014/main" id="{1AE545AD-7B81-261B-9960-D8D16AEC2741}"/>
              </a:ext>
            </a:extLst>
          </p:cNvPr>
          <p:cNvSpPr>
            <a:spLocks noGrp="1"/>
          </p:cNvSpPr>
          <p:nvPr>
            <p:ph type="pic" sz="quarter" idx="13"/>
          </p:nvPr>
        </p:nvSpPr>
        <p:spPr>
          <a:xfrm>
            <a:off x="0" y="0"/>
            <a:ext cx="12192000" cy="3041650"/>
          </a:xfrm>
        </p:spPr>
        <p:txBody>
          <a:bodyPr/>
          <a:lstStyle>
            <a:lvl1pPr marL="9525" indent="0" algn="ctr">
              <a:buNone/>
              <a:defRPr/>
            </a:lvl1pPr>
          </a:lstStyle>
          <a:p>
            <a:r>
              <a:rPr lang="en-US"/>
              <a:t>Click icon to add picture</a:t>
            </a:r>
            <a:endParaRPr lang="en-GB" dirty="0"/>
          </a:p>
        </p:txBody>
      </p:sp>
      <p:sp>
        <p:nvSpPr>
          <p:cNvPr id="8" name="Text Placeholder 8">
            <a:extLst>
              <a:ext uri="{FF2B5EF4-FFF2-40B4-BE49-F238E27FC236}">
                <a16:creationId xmlns:a16="http://schemas.microsoft.com/office/drawing/2014/main" id="{84F37C8A-BC83-A6DE-1924-F82829270B10}"/>
              </a:ext>
            </a:extLst>
          </p:cNvPr>
          <p:cNvSpPr>
            <a:spLocks noGrp="1"/>
          </p:cNvSpPr>
          <p:nvPr>
            <p:ph type="body" sz="quarter" idx="14" hasCustomPrompt="1"/>
          </p:nvPr>
        </p:nvSpPr>
        <p:spPr>
          <a:xfrm>
            <a:off x="5363737" y="3428998"/>
            <a:ext cx="6277399" cy="2808289"/>
          </a:xfrm>
        </p:spPr>
        <p:txBody>
          <a:bodyPr anchor="t"/>
          <a:lstStyle>
            <a:lvl1pPr marL="9525" indent="0">
              <a:buNone/>
              <a:defRPr/>
            </a:lvl1pPr>
          </a:lstStyle>
          <a:p>
            <a:pPr lvl="0"/>
            <a:r>
              <a:rPr lang="en-GB" dirty="0"/>
              <a:t>Click to add caption</a:t>
            </a:r>
          </a:p>
        </p:txBody>
      </p:sp>
      <p:sp>
        <p:nvSpPr>
          <p:cNvPr id="9" name="Date Placeholder 8">
            <a:extLst>
              <a:ext uri="{FF2B5EF4-FFF2-40B4-BE49-F238E27FC236}">
                <a16:creationId xmlns:a16="http://schemas.microsoft.com/office/drawing/2014/main" id="{B618CFDF-100C-360A-BF5A-F2DCBC091A1B}"/>
              </a:ext>
            </a:extLst>
          </p:cNvPr>
          <p:cNvSpPr>
            <a:spLocks noGrp="1"/>
          </p:cNvSpPr>
          <p:nvPr>
            <p:ph type="dt" sz="half" idx="15"/>
          </p:nvPr>
        </p:nvSpPr>
        <p:spPr/>
        <p:txBody>
          <a:bodyPr/>
          <a:lstStyle/>
          <a:p>
            <a:fld id="{323C7BE1-67B9-5941-A9CD-FE6AEB98B9F2}" type="datetime1">
              <a:rPr lang="sv-SE" smtClean="0"/>
              <a:t>2023-05-24</a:t>
            </a:fld>
            <a:endParaRPr lang="en-GB" dirty="0"/>
          </a:p>
        </p:txBody>
      </p:sp>
      <p:sp>
        <p:nvSpPr>
          <p:cNvPr id="10" name="Footer Placeholder 9">
            <a:extLst>
              <a:ext uri="{FF2B5EF4-FFF2-40B4-BE49-F238E27FC236}">
                <a16:creationId xmlns:a16="http://schemas.microsoft.com/office/drawing/2014/main" id="{0277E4C1-AE49-31FF-3B58-5E86FF5A71FC}"/>
              </a:ext>
            </a:extLst>
          </p:cNvPr>
          <p:cNvSpPr>
            <a:spLocks noGrp="1"/>
          </p:cNvSpPr>
          <p:nvPr>
            <p:ph type="ftr" sz="quarter" idx="16"/>
          </p:nvPr>
        </p:nvSpPr>
        <p:spPr/>
        <p:txBody>
          <a:bodyPr/>
          <a:lstStyle/>
          <a:p>
            <a:r>
              <a:rPr lang="en-GB"/>
              <a:t>YOUR DEPARTMENT NAME</a:t>
            </a:r>
            <a:endParaRPr lang="en-GB" dirty="0"/>
          </a:p>
        </p:txBody>
      </p:sp>
      <p:sp>
        <p:nvSpPr>
          <p:cNvPr id="11" name="Slide Number Placeholder 10">
            <a:extLst>
              <a:ext uri="{FF2B5EF4-FFF2-40B4-BE49-F238E27FC236}">
                <a16:creationId xmlns:a16="http://schemas.microsoft.com/office/drawing/2014/main" id="{7A6C9A32-AD9D-F769-6831-DE60979F32BF}"/>
              </a:ext>
            </a:extLst>
          </p:cNvPr>
          <p:cNvSpPr>
            <a:spLocks noGrp="1"/>
          </p:cNvSpPr>
          <p:nvPr>
            <p:ph type="sldNum" sz="quarter" idx="17"/>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128090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4C93F59-B60F-D0E3-FCBD-F2307DD34E5C}"/>
              </a:ext>
            </a:extLst>
          </p:cNvPr>
          <p:cNvSpPr>
            <a:spLocks noGrp="1"/>
          </p:cNvSpPr>
          <p:nvPr>
            <p:ph type="dt" sz="half" idx="18"/>
          </p:nvPr>
        </p:nvSpPr>
        <p:spPr/>
        <p:txBody>
          <a:bodyPr/>
          <a:lstStyle/>
          <a:p>
            <a:fld id="{323C7BE1-67B9-5941-A9CD-FE6AEB98B9F2}" type="datetime1">
              <a:rPr lang="sv-SE" smtClean="0"/>
              <a:t>2023-05-24</a:t>
            </a:fld>
            <a:endParaRPr lang="en-GB" dirty="0"/>
          </a:p>
        </p:txBody>
      </p:sp>
      <p:sp>
        <p:nvSpPr>
          <p:cNvPr id="6" name="Footer Placeholder 5">
            <a:extLst>
              <a:ext uri="{FF2B5EF4-FFF2-40B4-BE49-F238E27FC236}">
                <a16:creationId xmlns:a16="http://schemas.microsoft.com/office/drawing/2014/main" id="{89A19A58-CD87-7B38-0976-2A96CAE90C2A}"/>
              </a:ext>
            </a:extLst>
          </p:cNvPr>
          <p:cNvSpPr>
            <a:spLocks noGrp="1"/>
          </p:cNvSpPr>
          <p:nvPr>
            <p:ph type="ftr" sz="quarter" idx="19"/>
          </p:nvPr>
        </p:nvSpPr>
        <p:spPr/>
        <p:txBody>
          <a:bodyPr/>
          <a:lstStyle/>
          <a:p>
            <a:r>
              <a:rPr lang="en-GB"/>
              <a:t>YOUR DEPARTMENT NAME</a:t>
            </a:r>
            <a:endParaRPr lang="en-GB" dirty="0"/>
          </a:p>
        </p:txBody>
      </p:sp>
      <p:sp>
        <p:nvSpPr>
          <p:cNvPr id="8" name="Slide Number Placeholder 7">
            <a:extLst>
              <a:ext uri="{FF2B5EF4-FFF2-40B4-BE49-F238E27FC236}">
                <a16:creationId xmlns:a16="http://schemas.microsoft.com/office/drawing/2014/main" id="{ED569BA2-1B7B-D855-978F-589CB7451A40}"/>
              </a:ext>
            </a:extLst>
          </p:cNvPr>
          <p:cNvSpPr>
            <a:spLocks noGrp="1"/>
          </p:cNvSpPr>
          <p:nvPr>
            <p:ph type="sldNum" sz="quarter" idx="20"/>
          </p:nvPr>
        </p:nvSpPr>
        <p:spPr/>
        <p:txBody>
          <a:bodyPr/>
          <a:lstStyle/>
          <a:p>
            <a:fld id="{B3284CE9-EFAB-9F4B-868A-1F02DB69B64D}" type="slidenum">
              <a:rPr lang="en-GB" smtClean="0"/>
              <a:pPr/>
              <a:t>‹#›</a:t>
            </a:fld>
            <a:endParaRPr lang="en-GB"/>
          </a:p>
        </p:txBody>
      </p:sp>
      <p:sp>
        <p:nvSpPr>
          <p:cNvPr id="2" name="Picture Placeholder 5">
            <a:extLst>
              <a:ext uri="{FF2B5EF4-FFF2-40B4-BE49-F238E27FC236}">
                <a16:creationId xmlns:a16="http://schemas.microsoft.com/office/drawing/2014/main" id="{184105F8-38BB-24C1-11F2-87DB61001928}"/>
              </a:ext>
            </a:extLst>
          </p:cNvPr>
          <p:cNvSpPr>
            <a:spLocks noGrp="1"/>
          </p:cNvSpPr>
          <p:nvPr>
            <p:ph type="pic" sz="quarter" idx="13"/>
          </p:nvPr>
        </p:nvSpPr>
        <p:spPr>
          <a:xfrm>
            <a:off x="4069890" y="-3555"/>
            <a:ext cx="4078800" cy="6530400"/>
          </a:xfrm>
        </p:spPr>
        <p:txBody>
          <a:bodyPr/>
          <a:lstStyle>
            <a:lvl1pPr marL="9525" indent="0" algn="ctr">
              <a:buNone/>
              <a:defRPr/>
            </a:lvl1pPr>
          </a:lstStyle>
          <a:p>
            <a:r>
              <a:rPr lang="en-US"/>
              <a:t>Click icon to add picture</a:t>
            </a:r>
            <a:endParaRPr lang="en-GB" dirty="0"/>
          </a:p>
        </p:txBody>
      </p:sp>
      <p:sp>
        <p:nvSpPr>
          <p:cNvPr id="3" name="Picture Placeholder 3">
            <a:extLst>
              <a:ext uri="{FF2B5EF4-FFF2-40B4-BE49-F238E27FC236}">
                <a16:creationId xmlns:a16="http://schemas.microsoft.com/office/drawing/2014/main" id="{B9F55A1C-CFB8-E914-9D12-29631518BA4E}"/>
              </a:ext>
            </a:extLst>
          </p:cNvPr>
          <p:cNvSpPr>
            <a:spLocks noGrp="1"/>
          </p:cNvSpPr>
          <p:nvPr>
            <p:ph type="pic" sz="quarter" idx="16"/>
          </p:nvPr>
        </p:nvSpPr>
        <p:spPr>
          <a:xfrm>
            <a:off x="-4248" y="-3555"/>
            <a:ext cx="4078800" cy="6530400"/>
          </a:xfrm>
        </p:spPr>
        <p:txBody>
          <a:bodyPr/>
          <a:lstStyle>
            <a:lvl1pPr marL="12700" indent="0" algn="ctr">
              <a:buNone/>
              <a:defRPr/>
            </a:lvl1pPr>
          </a:lstStyle>
          <a:p>
            <a:r>
              <a:rPr lang="en-US"/>
              <a:t>Click icon to add picture</a:t>
            </a:r>
            <a:endParaRPr lang="en-GB" dirty="0"/>
          </a:p>
        </p:txBody>
      </p:sp>
      <p:sp>
        <p:nvSpPr>
          <p:cNvPr id="4" name="Picture Placeholder 3">
            <a:extLst>
              <a:ext uri="{FF2B5EF4-FFF2-40B4-BE49-F238E27FC236}">
                <a16:creationId xmlns:a16="http://schemas.microsoft.com/office/drawing/2014/main" id="{AFEB3610-0A9D-CE86-1E1E-75073453F00C}"/>
              </a:ext>
            </a:extLst>
          </p:cNvPr>
          <p:cNvSpPr>
            <a:spLocks noGrp="1"/>
          </p:cNvSpPr>
          <p:nvPr>
            <p:ph type="pic" sz="quarter" idx="17"/>
          </p:nvPr>
        </p:nvSpPr>
        <p:spPr>
          <a:xfrm>
            <a:off x="8134574" y="-3555"/>
            <a:ext cx="4078800" cy="6530400"/>
          </a:xfrm>
        </p:spPr>
        <p:txBody>
          <a:bodyPr/>
          <a:lstStyle>
            <a:lvl1pPr marL="12700" indent="0" algn="ctr">
              <a:buNone/>
              <a:defRPr/>
            </a:lvl1pPr>
          </a:lstStyle>
          <a:p>
            <a:r>
              <a:rPr lang="en-US"/>
              <a:t>Click icon to add picture</a:t>
            </a:r>
            <a:endParaRPr lang="en-GB" dirty="0"/>
          </a:p>
        </p:txBody>
      </p:sp>
    </p:spTree>
    <p:extLst>
      <p:ext uri="{BB962C8B-B14F-4D97-AF65-F5344CB8AC3E}">
        <p14:creationId xmlns:p14="http://schemas.microsoft.com/office/powerpoint/2010/main" val="829874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ption witith 4 poin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AECE1C-D411-6E74-937B-3932386CF1D0}"/>
              </a:ext>
            </a:extLst>
          </p:cNvPr>
          <p:cNvSpPr/>
          <p:nvPr/>
        </p:nvSpPr>
        <p:spPr>
          <a:xfrm>
            <a:off x="0" y="0"/>
            <a:ext cx="3382596" cy="6519600"/>
          </a:xfrm>
          <a:prstGeom prst="rect">
            <a:avLst/>
          </a:prstGeom>
          <a:solidFill>
            <a:srgbClr val="073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6682CFB-8381-C815-04AB-EEE4A55C7ABF}"/>
              </a:ext>
            </a:extLst>
          </p:cNvPr>
          <p:cNvSpPr>
            <a:spLocks noGrp="1"/>
          </p:cNvSpPr>
          <p:nvPr>
            <p:ph type="title" hasCustomPrompt="1"/>
          </p:nvPr>
        </p:nvSpPr>
        <p:spPr>
          <a:xfrm>
            <a:off x="280803" y="1196975"/>
            <a:ext cx="2820203" cy="3904413"/>
          </a:xfrm>
        </p:spPr>
        <p:txBody>
          <a:bodyPr/>
          <a:lstStyle>
            <a:lvl1pPr>
              <a:defRPr b="1"/>
            </a:lvl1pPr>
          </a:lstStyle>
          <a:p>
            <a:r>
              <a:rPr lang="en-GB" dirty="0"/>
              <a:t>Click to add caption</a:t>
            </a:r>
          </a:p>
        </p:txBody>
      </p:sp>
      <p:sp>
        <p:nvSpPr>
          <p:cNvPr id="28" name="Rectangle 27">
            <a:extLst>
              <a:ext uri="{FF2B5EF4-FFF2-40B4-BE49-F238E27FC236}">
                <a16:creationId xmlns:a16="http://schemas.microsoft.com/office/drawing/2014/main" id="{43E6B036-4655-0FEE-85B3-31335215EA39}"/>
              </a:ext>
            </a:extLst>
          </p:cNvPr>
          <p:cNvSpPr/>
          <p:nvPr userDrawn="1"/>
        </p:nvSpPr>
        <p:spPr>
          <a:xfrm>
            <a:off x="4549236" y="1091391"/>
            <a:ext cx="2991600" cy="2068921"/>
          </a:xfrm>
          <a:prstGeom prst="rect">
            <a:avLst/>
          </a:prstGeom>
          <a:solidFill>
            <a:srgbClr val="88A5BD"/>
          </a:solidFill>
          <a:ln w="19050" cap="flat" cmpd="sng" algn="ctr">
            <a:solidFill>
              <a:schemeClr val="tx1"/>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42" name="Rectangle 41">
            <a:extLst>
              <a:ext uri="{FF2B5EF4-FFF2-40B4-BE49-F238E27FC236}">
                <a16:creationId xmlns:a16="http://schemas.microsoft.com/office/drawing/2014/main" id="{7A36EA57-3A07-C1CA-EEE8-C11008E9D8DA}"/>
              </a:ext>
            </a:extLst>
          </p:cNvPr>
          <p:cNvSpPr/>
          <p:nvPr userDrawn="1"/>
        </p:nvSpPr>
        <p:spPr>
          <a:xfrm>
            <a:off x="7817598" y="1091392"/>
            <a:ext cx="2991600" cy="2068920"/>
          </a:xfrm>
          <a:prstGeom prst="rect">
            <a:avLst/>
          </a:prstGeom>
          <a:solidFill>
            <a:srgbClr val="476A89"/>
          </a:solidFill>
          <a:ln w="19050" cap="flat" cmpd="sng" algn="ctr">
            <a:solidFill>
              <a:schemeClr val="tx1"/>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9" name="Rectangle 28">
            <a:extLst>
              <a:ext uri="{FF2B5EF4-FFF2-40B4-BE49-F238E27FC236}">
                <a16:creationId xmlns:a16="http://schemas.microsoft.com/office/drawing/2014/main" id="{E92E6DD9-6111-4BF6-2F72-6F2EFC9F1C1C}"/>
              </a:ext>
            </a:extLst>
          </p:cNvPr>
          <p:cNvSpPr/>
          <p:nvPr userDrawn="1"/>
        </p:nvSpPr>
        <p:spPr>
          <a:xfrm>
            <a:off x="4549235" y="3449177"/>
            <a:ext cx="2991600" cy="2068921"/>
          </a:xfrm>
          <a:prstGeom prst="rect">
            <a:avLst/>
          </a:prstGeom>
          <a:solidFill>
            <a:srgbClr val="476A89"/>
          </a:solidFill>
          <a:ln w="19050" cap="flat" cmpd="sng" algn="ctr">
            <a:solidFill>
              <a:schemeClr val="tx1"/>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43" name="Rectangle 42">
            <a:extLst>
              <a:ext uri="{FF2B5EF4-FFF2-40B4-BE49-F238E27FC236}">
                <a16:creationId xmlns:a16="http://schemas.microsoft.com/office/drawing/2014/main" id="{A346ED70-AFD8-1768-27C0-6CD661BF023B}"/>
              </a:ext>
            </a:extLst>
          </p:cNvPr>
          <p:cNvSpPr/>
          <p:nvPr userDrawn="1"/>
        </p:nvSpPr>
        <p:spPr>
          <a:xfrm>
            <a:off x="7800881" y="3449178"/>
            <a:ext cx="2991600" cy="2068920"/>
          </a:xfrm>
          <a:prstGeom prst="rect">
            <a:avLst/>
          </a:prstGeom>
          <a:solidFill>
            <a:srgbClr val="88A5BD"/>
          </a:solidFill>
          <a:ln w="19050" cap="flat" cmpd="sng" algn="ctr">
            <a:solidFill>
              <a:schemeClr val="tx1"/>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32" name="Text Placeholder 22">
            <a:extLst>
              <a:ext uri="{FF2B5EF4-FFF2-40B4-BE49-F238E27FC236}">
                <a16:creationId xmlns:a16="http://schemas.microsoft.com/office/drawing/2014/main" id="{C88D7A24-AE17-A08C-E87F-7AEB6EAACF99}"/>
              </a:ext>
            </a:extLst>
          </p:cNvPr>
          <p:cNvSpPr>
            <a:spLocks noGrp="1"/>
          </p:cNvSpPr>
          <p:nvPr>
            <p:ph type="body" sz="quarter" idx="14"/>
          </p:nvPr>
        </p:nvSpPr>
        <p:spPr>
          <a:xfrm>
            <a:off x="4653888" y="1240628"/>
            <a:ext cx="2756846" cy="1740315"/>
          </a:xfrm>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33" name="Text Placeholder 22">
            <a:extLst>
              <a:ext uri="{FF2B5EF4-FFF2-40B4-BE49-F238E27FC236}">
                <a16:creationId xmlns:a16="http://schemas.microsoft.com/office/drawing/2014/main" id="{A54C96CC-E3CA-763C-6B6D-E5825CF6B33E}"/>
              </a:ext>
            </a:extLst>
          </p:cNvPr>
          <p:cNvSpPr>
            <a:spLocks noGrp="1"/>
          </p:cNvSpPr>
          <p:nvPr>
            <p:ph type="body" sz="quarter" idx="15"/>
          </p:nvPr>
        </p:nvSpPr>
        <p:spPr>
          <a:xfrm>
            <a:off x="7934975" y="1230810"/>
            <a:ext cx="2756846" cy="1750133"/>
          </a:xfrm>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34" name="Text Placeholder 22">
            <a:extLst>
              <a:ext uri="{FF2B5EF4-FFF2-40B4-BE49-F238E27FC236}">
                <a16:creationId xmlns:a16="http://schemas.microsoft.com/office/drawing/2014/main" id="{2E0F23E1-3B4B-E0CD-82FF-5435DE7D994B}"/>
              </a:ext>
            </a:extLst>
          </p:cNvPr>
          <p:cNvSpPr>
            <a:spLocks noGrp="1"/>
          </p:cNvSpPr>
          <p:nvPr>
            <p:ph type="body" sz="quarter" idx="16"/>
          </p:nvPr>
        </p:nvSpPr>
        <p:spPr>
          <a:xfrm>
            <a:off x="4653888" y="3595210"/>
            <a:ext cx="2756846" cy="1744885"/>
          </a:xfrm>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35" name="Text Placeholder 22">
            <a:extLst>
              <a:ext uri="{FF2B5EF4-FFF2-40B4-BE49-F238E27FC236}">
                <a16:creationId xmlns:a16="http://schemas.microsoft.com/office/drawing/2014/main" id="{722AE1EA-A787-9823-7467-ECEBF12C30F8}"/>
              </a:ext>
            </a:extLst>
          </p:cNvPr>
          <p:cNvSpPr>
            <a:spLocks noGrp="1"/>
          </p:cNvSpPr>
          <p:nvPr>
            <p:ph type="body" sz="quarter" idx="19"/>
          </p:nvPr>
        </p:nvSpPr>
        <p:spPr>
          <a:xfrm>
            <a:off x="7934975" y="3610612"/>
            <a:ext cx="2756846" cy="1729483"/>
          </a:xfrm>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44" name="Oval 43">
            <a:extLst>
              <a:ext uri="{FF2B5EF4-FFF2-40B4-BE49-F238E27FC236}">
                <a16:creationId xmlns:a16="http://schemas.microsoft.com/office/drawing/2014/main" id="{49796738-36BC-F7AE-29F1-DD341C3B42E8}"/>
              </a:ext>
            </a:extLst>
          </p:cNvPr>
          <p:cNvSpPr/>
          <p:nvPr userDrawn="1"/>
        </p:nvSpPr>
        <p:spPr>
          <a:xfrm>
            <a:off x="4330186" y="953925"/>
            <a:ext cx="491387" cy="491387"/>
          </a:xfrm>
          <a:prstGeom prst="ellipse">
            <a:avLst/>
          </a:prstGeom>
          <a:solidFill>
            <a:srgbClr val="E2EEF7"/>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1</a:t>
            </a:r>
          </a:p>
        </p:txBody>
      </p:sp>
      <p:sp>
        <p:nvSpPr>
          <p:cNvPr id="45" name="Oval 44">
            <a:extLst>
              <a:ext uri="{FF2B5EF4-FFF2-40B4-BE49-F238E27FC236}">
                <a16:creationId xmlns:a16="http://schemas.microsoft.com/office/drawing/2014/main" id="{9C2FA399-69BD-B076-8F58-64D744C8C3BC}"/>
              </a:ext>
            </a:extLst>
          </p:cNvPr>
          <p:cNvSpPr/>
          <p:nvPr userDrawn="1"/>
        </p:nvSpPr>
        <p:spPr>
          <a:xfrm>
            <a:off x="7605792" y="961474"/>
            <a:ext cx="491387" cy="491387"/>
          </a:xfrm>
          <a:prstGeom prst="ellipse">
            <a:avLst/>
          </a:prstGeom>
          <a:solidFill>
            <a:srgbClr val="E2EEF7"/>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2</a:t>
            </a:r>
          </a:p>
        </p:txBody>
      </p:sp>
      <p:sp>
        <p:nvSpPr>
          <p:cNvPr id="38" name="Oval 37">
            <a:extLst>
              <a:ext uri="{FF2B5EF4-FFF2-40B4-BE49-F238E27FC236}">
                <a16:creationId xmlns:a16="http://schemas.microsoft.com/office/drawing/2014/main" id="{F2BECDFE-2BC0-FBC9-9650-0766866959EE}"/>
              </a:ext>
            </a:extLst>
          </p:cNvPr>
          <p:cNvSpPr/>
          <p:nvPr userDrawn="1"/>
        </p:nvSpPr>
        <p:spPr>
          <a:xfrm>
            <a:off x="4324541" y="3306347"/>
            <a:ext cx="491387" cy="491387"/>
          </a:xfrm>
          <a:prstGeom prst="ellipse">
            <a:avLst/>
          </a:prstGeom>
          <a:solidFill>
            <a:srgbClr val="CFDBE4"/>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3</a:t>
            </a:r>
          </a:p>
        </p:txBody>
      </p:sp>
      <p:sp>
        <p:nvSpPr>
          <p:cNvPr id="39" name="Oval 38">
            <a:extLst>
              <a:ext uri="{FF2B5EF4-FFF2-40B4-BE49-F238E27FC236}">
                <a16:creationId xmlns:a16="http://schemas.microsoft.com/office/drawing/2014/main" id="{0BBEF07B-4B98-EAF1-DDC9-461A9FD8F7D8}"/>
              </a:ext>
            </a:extLst>
          </p:cNvPr>
          <p:cNvSpPr/>
          <p:nvPr userDrawn="1"/>
        </p:nvSpPr>
        <p:spPr>
          <a:xfrm>
            <a:off x="7617091" y="3313896"/>
            <a:ext cx="491387" cy="491387"/>
          </a:xfrm>
          <a:prstGeom prst="ellipse">
            <a:avLst/>
          </a:prstGeom>
          <a:solidFill>
            <a:srgbClr val="CFDBE4"/>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4</a:t>
            </a:r>
          </a:p>
        </p:txBody>
      </p:sp>
      <p:sp>
        <p:nvSpPr>
          <p:cNvPr id="7" name="Date Placeholder 6">
            <a:extLst>
              <a:ext uri="{FF2B5EF4-FFF2-40B4-BE49-F238E27FC236}">
                <a16:creationId xmlns:a16="http://schemas.microsoft.com/office/drawing/2014/main" id="{FF1BE7B8-3FA6-FF57-7435-FD5AC5667233}"/>
              </a:ext>
            </a:extLst>
          </p:cNvPr>
          <p:cNvSpPr>
            <a:spLocks noGrp="1"/>
          </p:cNvSpPr>
          <p:nvPr>
            <p:ph type="dt" sz="half" idx="20"/>
          </p:nvPr>
        </p:nvSpPr>
        <p:spPr/>
        <p:txBody>
          <a:bodyPr/>
          <a:lstStyle/>
          <a:p>
            <a:fld id="{323C7BE1-67B9-5941-A9CD-FE6AEB98B9F2}" type="datetime1">
              <a:rPr lang="sv-SE" smtClean="0"/>
              <a:t>2023-05-24</a:t>
            </a:fld>
            <a:endParaRPr lang="en-GB" dirty="0"/>
          </a:p>
        </p:txBody>
      </p:sp>
      <p:sp>
        <p:nvSpPr>
          <p:cNvPr id="8" name="Footer Placeholder 7">
            <a:extLst>
              <a:ext uri="{FF2B5EF4-FFF2-40B4-BE49-F238E27FC236}">
                <a16:creationId xmlns:a16="http://schemas.microsoft.com/office/drawing/2014/main" id="{6F31B831-34BC-B6D5-A89A-DB37AD8430D3}"/>
              </a:ext>
            </a:extLst>
          </p:cNvPr>
          <p:cNvSpPr>
            <a:spLocks noGrp="1"/>
          </p:cNvSpPr>
          <p:nvPr>
            <p:ph type="ftr" sz="quarter" idx="21"/>
          </p:nvPr>
        </p:nvSpPr>
        <p:spPr/>
        <p:txBody>
          <a:bodyPr/>
          <a:lstStyle/>
          <a:p>
            <a:r>
              <a:rPr lang="en-GB"/>
              <a:t>YOUR DEPARTMENT NAME</a:t>
            </a:r>
            <a:endParaRPr lang="en-GB" dirty="0"/>
          </a:p>
        </p:txBody>
      </p:sp>
      <p:sp>
        <p:nvSpPr>
          <p:cNvPr id="9" name="Slide Number Placeholder 8">
            <a:extLst>
              <a:ext uri="{FF2B5EF4-FFF2-40B4-BE49-F238E27FC236}">
                <a16:creationId xmlns:a16="http://schemas.microsoft.com/office/drawing/2014/main" id="{0E6224D1-4788-EBC5-C867-F0A6628884B9}"/>
              </a:ext>
            </a:extLst>
          </p:cNvPr>
          <p:cNvSpPr>
            <a:spLocks noGrp="1"/>
          </p:cNvSpPr>
          <p:nvPr>
            <p:ph type="sldNum" sz="quarter" idx="2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397610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aption with 6 poin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AECE1C-D411-6E74-937B-3932386CF1D0}"/>
              </a:ext>
            </a:extLst>
          </p:cNvPr>
          <p:cNvSpPr/>
          <p:nvPr userDrawn="1"/>
        </p:nvSpPr>
        <p:spPr>
          <a:xfrm>
            <a:off x="0" y="0"/>
            <a:ext cx="3382596" cy="6519600"/>
          </a:xfrm>
          <a:prstGeom prst="rect">
            <a:avLst/>
          </a:prstGeom>
          <a:solidFill>
            <a:srgbClr val="073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6682CFB-8381-C815-04AB-EEE4A55C7ABF}"/>
              </a:ext>
            </a:extLst>
          </p:cNvPr>
          <p:cNvSpPr>
            <a:spLocks noGrp="1"/>
          </p:cNvSpPr>
          <p:nvPr>
            <p:ph type="title" hasCustomPrompt="1"/>
          </p:nvPr>
        </p:nvSpPr>
        <p:spPr>
          <a:xfrm>
            <a:off x="280803" y="1196975"/>
            <a:ext cx="2820203" cy="3904413"/>
          </a:xfrm>
        </p:spPr>
        <p:txBody>
          <a:bodyPr/>
          <a:lstStyle>
            <a:lvl1pPr>
              <a:defRPr b="1"/>
            </a:lvl1pPr>
          </a:lstStyle>
          <a:p>
            <a:r>
              <a:rPr lang="en-GB" dirty="0"/>
              <a:t>Click to add caption</a:t>
            </a:r>
          </a:p>
        </p:txBody>
      </p:sp>
      <p:sp>
        <p:nvSpPr>
          <p:cNvPr id="19" name="Rectangle 18">
            <a:extLst>
              <a:ext uri="{FF2B5EF4-FFF2-40B4-BE49-F238E27FC236}">
                <a16:creationId xmlns:a16="http://schemas.microsoft.com/office/drawing/2014/main" id="{6D208B50-2B79-8C21-53DA-A1C2C543DEB9}"/>
              </a:ext>
            </a:extLst>
          </p:cNvPr>
          <p:cNvSpPr/>
          <p:nvPr/>
        </p:nvSpPr>
        <p:spPr>
          <a:xfrm>
            <a:off x="4549236" y="606471"/>
            <a:ext cx="2991600" cy="1666964"/>
          </a:xfrm>
          <a:prstGeom prst="rect">
            <a:avLst/>
          </a:prstGeom>
          <a:solidFill>
            <a:srgbClr val="88A5BD"/>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0" name="Rectangle 19">
            <a:extLst>
              <a:ext uri="{FF2B5EF4-FFF2-40B4-BE49-F238E27FC236}">
                <a16:creationId xmlns:a16="http://schemas.microsoft.com/office/drawing/2014/main" id="{E651CDC4-8E6A-DB2D-DEA4-0EE8E128837C}"/>
              </a:ext>
            </a:extLst>
          </p:cNvPr>
          <p:cNvSpPr/>
          <p:nvPr/>
        </p:nvSpPr>
        <p:spPr>
          <a:xfrm>
            <a:off x="4549235" y="2520900"/>
            <a:ext cx="2991600" cy="1666964"/>
          </a:xfrm>
          <a:prstGeom prst="rect">
            <a:avLst/>
          </a:prstGeom>
          <a:solidFill>
            <a:srgbClr val="587D9B">
              <a:alpha val="80000"/>
            </a:srgbClr>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1" name="Rectangle 20">
            <a:extLst>
              <a:ext uri="{FF2B5EF4-FFF2-40B4-BE49-F238E27FC236}">
                <a16:creationId xmlns:a16="http://schemas.microsoft.com/office/drawing/2014/main" id="{AC028CB6-B5A7-3361-2E91-5C67DEB799EE}"/>
              </a:ext>
            </a:extLst>
          </p:cNvPr>
          <p:cNvSpPr/>
          <p:nvPr/>
        </p:nvSpPr>
        <p:spPr>
          <a:xfrm>
            <a:off x="4549235" y="4435328"/>
            <a:ext cx="2991600" cy="1666964"/>
          </a:xfrm>
          <a:prstGeom prst="rect">
            <a:avLst/>
          </a:prstGeom>
          <a:solidFill>
            <a:srgbClr val="88A5BD"/>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2" name="Rectangle 21">
            <a:extLst>
              <a:ext uri="{FF2B5EF4-FFF2-40B4-BE49-F238E27FC236}">
                <a16:creationId xmlns:a16="http://schemas.microsoft.com/office/drawing/2014/main" id="{44A95660-B1F4-6C84-69D4-981E9CECFAB7}"/>
              </a:ext>
            </a:extLst>
          </p:cNvPr>
          <p:cNvSpPr/>
          <p:nvPr/>
        </p:nvSpPr>
        <p:spPr>
          <a:xfrm>
            <a:off x="7817598" y="606471"/>
            <a:ext cx="2991600" cy="1666964"/>
          </a:xfrm>
          <a:prstGeom prst="rect">
            <a:avLst/>
          </a:prstGeom>
          <a:solidFill>
            <a:srgbClr val="587D9B">
              <a:alpha val="80000"/>
            </a:srgbClr>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3" name="Rectangle 22">
            <a:extLst>
              <a:ext uri="{FF2B5EF4-FFF2-40B4-BE49-F238E27FC236}">
                <a16:creationId xmlns:a16="http://schemas.microsoft.com/office/drawing/2014/main" id="{8F4B6B96-864A-6FF4-022B-5DA76F25988C}"/>
              </a:ext>
            </a:extLst>
          </p:cNvPr>
          <p:cNvSpPr/>
          <p:nvPr/>
        </p:nvSpPr>
        <p:spPr>
          <a:xfrm>
            <a:off x="7800881" y="2520900"/>
            <a:ext cx="2991600" cy="1666964"/>
          </a:xfrm>
          <a:prstGeom prst="rect">
            <a:avLst/>
          </a:prstGeom>
          <a:solidFill>
            <a:srgbClr val="88A5BD"/>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4" name="Rectangle 23">
            <a:extLst>
              <a:ext uri="{FF2B5EF4-FFF2-40B4-BE49-F238E27FC236}">
                <a16:creationId xmlns:a16="http://schemas.microsoft.com/office/drawing/2014/main" id="{74C57BC9-B922-0747-CEBD-68F471CA18F5}"/>
              </a:ext>
            </a:extLst>
          </p:cNvPr>
          <p:cNvSpPr/>
          <p:nvPr/>
        </p:nvSpPr>
        <p:spPr>
          <a:xfrm>
            <a:off x="7817598" y="4466130"/>
            <a:ext cx="2991600" cy="1666964"/>
          </a:xfrm>
          <a:prstGeom prst="rect">
            <a:avLst/>
          </a:prstGeom>
          <a:solidFill>
            <a:srgbClr val="587D9B">
              <a:alpha val="80000"/>
            </a:srgbClr>
          </a:solidFill>
          <a:ln w="19050"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sv-SE" sz="1800" u="none" strike="noStrike" kern="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endParaRPr>
          </a:p>
        </p:txBody>
      </p:sp>
      <p:sp>
        <p:nvSpPr>
          <p:cNvPr id="25" name="Text Placeholder 22">
            <a:extLst>
              <a:ext uri="{FF2B5EF4-FFF2-40B4-BE49-F238E27FC236}">
                <a16:creationId xmlns:a16="http://schemas.microsoft.com/office/drawing/2014/main" id="{2A33ADC4-A986-9FCF-D085-B902604C846A}"/>
              </a:ext>
            </a:extLst>
          </p:cNvPr>
          <p:cNvSpPr>
            <a:spLocks noGrp="1"/>
          </p:cNvSpPr>
          <p:nvPr>
            <p:ph type="body" sz="quarter" idx="14"/>
          </p:nvPr>
        </p:nvSpPr>
        <p:spPr>
          <a:xfrm>
            <a:off x="4653888" y="755708"/>
            <a:ext cx="2756846" cy="1374897"/>
          </a:xfrm>
          <a:noFill/>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26" name="Text Placeholder 22">
            <a:extLst>
              <a:ext uri="{FF2B5EF4-FFF2-40B4-BE49-F238E27FC236}">
                <a16:creationId xmlns:a16="http://schemas.microsoft.com/office/drawing/2014/main" id="{02CC3910-BA04-1277-8840-2305FADA1B58}"/>
              </a:ext>
            </a:extLst>
          </p:cNvPr>
          <p:cNvSpPr>
            <a:spLocks noGrp="1"/>
          </p:cNvSpPr>
          <p:nvPr>
            <p:ph type="body" sz="quarter" idx="15"/>
          </p:nvPr>
        </p:nvSpPr>
        <p:spPr>
          <a:xfrm>
            <a:off x="7934975" y="745889"/>
            <a:ext cx="2756846" cy="1374897"/>
          </a:xfrm>
          <a:noFill/>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AF374DC-0A1D-76E5-1920-8535AC50ACAC}"/>
              </a:ext>
            </a:extLst>
          </p:cNvPr>
          <p:cNvSpPr>
            <a:spLocks noGrp="1"/>
          </p:cNvSpPr>
          <p:nvPr>
            <p:ph type="body" sz="quarter" idx="16"/>
          </p:nvPr>
        </p:nvSpPr>
        <p:spPr>
          <a:xfrm>
            <a:off x="4653888" y="2666933"/>
            <a:ext cx="2756846" cy="1374897"/>
          </a:xfrm>
          <a:noFill/>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28" name="Text Placeholder 22">
            <a:extLst>
              <a:ext uri="{FF2B5EF4-FFF2-40B4-BE49-F238E27FC236}">
                <a16:creationId xmlns:a16="http://schemas.microsoft.com/office/drawing/2014/main" id="{450A8EED-9255-3A4F-488E-4F601FA7E3AE}"/>
              </a:ext>
            </a:extLst>
          </p:cNvPr>
          <p:cNvSpPr>
            <a:spLocks noGrp="1"/>
          </p:cNvSpPr>
          <p:nvPr>
            <p:ph type="body" sz="quarter" idx="17"/>
          </p:nvPr>
        </p:nvSpPr>
        <p:spPr>
          <a:xfrm>
            <a:off x="4666612" y="4581361"/>
            <a:ext cx="2756846" cy="1374897"/>
          </a:xfrm>
          <a:noFill/>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29" name="Text Placeholder 22">
            <a:extLst>
              <a:ext uri="{FF2B5EF4-FFF2-40B4-BE49-F238E27FC236}">
                <a16:creationId xmlns:a16="http://schemas.microsoft.com/office/drawing/2014/main" id="{49BB1608-0AF7-3C20-5E21-830C77BD7EBD}"/>
              </a:ext>
            </a:extLst>
          </p:cNvPr>
          <p:cNvSpPr>
            <a:spLocks noGrp="1"/>
          </p:cNvSpPr>
          <p:nvPr>
            <p:ph type="body" sz="quarter" idx="19"/>
          </p:nvPr>
        </p:nvSpPr>
        <p:spPr>
          <a:xfrm>
            <a:off x="7934975" y="2682334"/>
            <a:ext cx="2756846" cy="1374897"/>
          </a:xfrm>
          <a:noFill/>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30" name="Text Placeholder 22">
            <a:extLst>
              <a:ext uri="{FF2B5EF4-FFF2-40B4-BE49-F238E27FC236}">
                <a16:creationId xmlns:a16="http://schemas.microsoft.com/office/drawing/2014/main" id="{53B7A695-9987-AD63-B30E-609151C6A553}"/>
              </a:ext>
            </a:extLst>
          </p:cNvPr>
          <p:cNvSpPr>
            <a:spLocks noGrp="1"/>
          </p:cNvSpPr>
          <p:nvPr>
            <p:ph type="body" sz="quarter" idx="20"/>
          </p:nvPr>
        </p:nvSpPr>
        <p:spPr>
          <a:xfrm>
            <a:off x="7934975" y="4612163"/>
            <a:ext cx="2756846" cy="1374897"/>
          </a:xfrm>
          <a:noFill/>
        </p:spPr>
        <p:txBody>
          <a:bodyPr lIns="180000" anchor="ctr">
            <a:normAutofit/>
          </a:bodyPr>
          <a:lstStyle>
            <a:lvl1pPr marL="0" indent="0" algn="l">
              <a:buNone/>
              <a:defRPr sz="2000">
                <a:solidFill>
                  <a:schemeClr val="tx1"/>
                </a:solidFill>
              </a:defRPr>
            </a:lvl1pPr>
          </a:lstStyle>
          <a:p>
            <a:pPr lvl="0"/>
            <a:r>
              <a:rPr lang="en-US"/>
              <a:t>Click to edit Master text styles</a:t>
            </a:r>
          </a:p>
        </p:txBody>
      </p:sp>
      <p:sp>
        <p:nvSpPr>
          <p:cNvPr id="31" name="Oval 30">
            <a:extLst>
              <a:ext uri="{FF2B5EF4-FFF2-40B4-BE49-F238E27FC236}">
                <a16:creationId xmlns:a16="http://schemas.microsoft.com/office/drawing/2014/main" id="{4919F8AF-A4DE-E26B-C752-E86A235E3302}"/>
              </a:ext>
            </a:extLst>
          </p:cNvPr>
          <p:cNvSpPr>
            <a:spLocks noChangeAspect="1"/>
          </p:cNvSpPr>
          <p:nvPr/>
        </p:nvSpPr>
        <p:spPr>
          <a:xfrm>
            <a:off x="4386830" y="493280"/>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1</a:t>
            </a:r>
          </a:p>
        </p:txBody>
      </p:sp>
      <p:sp>
        <p:nvSpPr>
          <p:cNvPr id="32" name="Oval 31">
            <a:extLst>
              <a:ext uri="{FF2B5EF4-FFF2-40B4-BE49-F238E27FC236}">
                <a16:creationId xmlns:a16="http://schemas.microsoft.com/office/drawing/2014/main" id="{DE2DFD28-C116-548C-4D41-875DE9372F18}"/>
              </a:ext>
            </a:extLst>
          </p:cNvPr>
          <p:cNvSpPr>
            <a:spLocks noChangeAspect="1"/>
          </p:cNvSpPr>
          <p:nvPr/>
        </p:nvSpPr>
        <p:spPr>
          <a:xfrm>
            <a:off x="7654344" y="500829"/>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2</a:t>
            </a:r>
          </a:p>
        </p:txBody>
      </p:sp>
      <p:sp>
        <p:nvSpPr>
          <p:cNvPr id="33" name="Oval 32">
            <a:extLst>
              <a:ext uri="{FF2B5EF4-FFF2-40B4-BE49-F238E27FC236}">
                <a16:creationId xmlns:a16="http://schemas.microsoft.com/office/drawing/2014/main" id="{A008AE9A-2CA1-77B3-11DE-4329DDA21F7D}"/>
              </a:ext>
            </a:extLst>
          </p:cNvPr>
          <p:cNvSpPr>
            <a:spLocks noChangeAspect="1"/>
          </p:cNvSpPr>
          <p:nvPr/>
        </p:nvSpPr>
        <p:spPr>
          <a:xfrm>
            <a:off x="4381185" y="2402345"/>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3</a:t>
            </a:r>
          </a:p>
        </p:txBody>
      </p:sp>
      <p:sp>
        <p:nvSpPr>
          <p:cNvPr id="34" name="Oval 33">
            <a:extLst>
              <a:ext uri="{FF2B5EF4-FFF2-40B4-BE49-F238E27FC236}">
                <a16:creationId xmlns:a16="http://schemas.microsoft.com/office/drawing/2014/main" id="{F5C44459-0D6E-B38B-271B-8C6FCD7ECFBA}"/>
              </a:ext>
            </a:extLst>
          </p:cNvPr>
          <p:cNvSpPr>
            <a:spLocks noChangeAspect="1"/>
          </p:cNvSpPr>
          <p:nvPr/>
        </p:nvSpPr>
        <p:spPr>
          <a:xfrm>
            <a:off x="7665643" y="2409894"/>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4</a:t>
            </a:r>
          </a:p>
        </p:txBody>
      </p:sp>
      <p:sp>
        <p:nvSpPr>
          <p:cNvPr id="35" name="Oval 34">
            <a:extLst>
              <a:ext uri="{FF2B5EF4-FFF2-40B4-BE49-F238E27FC236}">
                <a16:creationId xmlns:a16="http://schemas.microsoft.com/office/drawing/2014/main" id="{EA26D70C-3EA6-CB19-4E96-4CE61727CAF9}"/>
              </a:ext>
            </a:extLst>
          </p:cNvPr>
          <p:cNvSpPr>
            <a:spLocks noChangeAspect="1"/>
          </p:cNvSpPr>
          <p:nvPr/>
        </p:nvSpPr>
        <p:spPr>
          <a:xfrm>
            <a:off x="4392486" y="4345299"/>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5</a:t>
            </a:r>
          </a:p>
        </p:txBody>
      </p:sp>
      <p:sp>
        <p:nvSpPr>
          <p:cNvPr id="36" name="Oval 35">
            <a:extLst>
              <a:ext uri="{FF2B5EF4-FFF2-40B4-BE49-F238E27FC236}">
                <a16:creationId xmlns:a16="http://schemas.microsoft.com/office/drawing/2014/main" id="{8E1F13F7-83CA-8F60-9688-A8C0B383064D}"/>
              </a:ext>
            </a:extLst>
          </p:cNvPr>
          <p:cNvSpPr>
            <a:spLocks noChangeAspect="1"/>
          </p:cNvSpPr>
          <p:nvPr/>
        </p:nvSpPr>
        <p:spPr>
          <a:xfrm>
            <a:off x="7643056" y="4386736"/>
            <a:ext cx="360000" cy="360000"/>
          </a:xfrm>
          <a:prstGeom prst="ellipse">
            <a:avLst/>
          </a:prstGeom>
          <a:solidFill>
            <a:schemeClr val="tx1"/>
          </a:solidFill>
          <a:ln w="1905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sv-SE" sz="1800" u="none" strike="noStrike" kern="0" cap="none" spc="0" normalizeH="0" baseline="0" noProof="0" dirty="0">
                <a:ln>
                  <a:noFill/>
                </a:ln>
                <a:solidFill>
                  <a:schemeClr val="bg1"/>
                </a:solidFill>
                <a:effectLst/>
                <a:uLnTx/>
                <a:uFillTx/>
                <a:latin typeface="+mn-lt"/>
                <a:ea typeface="Helvetica Neue Light" panose="02000403000000020004" pitchFamily="2" charset="0"/>
              </a:rPr>
              <a:t>6</a:t>
            </a:r>
          </a:p>
        </p:txBody>
      </p:sp>
      <p:sp>
        <p:nvSpPr>
          <p:cNvPr id="7" name="Date Placeholder 6">
            <a:extLst>
              <a:ext uri="{FF2B5EF4-FFF2-40B4-BE49-F238E27FC236}">
                <a16:creationId xmlns:a16="http://schemas.microsoft.com/office/drawing/2014/main" id="{7A5F2AEB-420E-187E-1559-A3AF7D3EDEE6}"/>
              </a:ext>
            </a:extLst>
          </p:cNvPr>
          <p:cNvSpPr>
            <a:spLocks noGrp="1"/>
          </p:cNvSpPr>
          <p:nvPr>
            <p:ph type="dt" sz="half" idx="21"/>
          </p:nvPr>
        </p:nvSpPr>
        <p:spPr/>
        <p:txBody>
          <a:bodyPr/>
          <a:lstStyle/>
          <a:p>
            <a:fld id="{323C7BE1-67B9-5941-A9CD-FE6AEB98B9F2}" type="datetime1">
              <a:rPr lang="sv-SE" smtClean="0"/>
              <a:t>2023-05-24</a:t>
            </a:fld>
            <a:endParaRPr lang="en-GB" dirty="0"/>
          </a:p>
        </p:txBody>
      </p:sp>
      <p:sp>
        <p:nvSpPr>
          <p:cNvPr id="8" name="Footer Placeholder 7">
            <a:extLst>
              <a:ext uri="{FF2B5EF4-FFF2-40B4-BE49-F238E27FC236}">
                <a16:creationId xmlns:a16="http://schemas.microsoft.com/office/drawing/2014/main" id="{A71E5DBE-7694-45BE-98A3-C932B0B210D5}"/>
              </a:ext>
            </a:extLst>
          </p:cNvPr>
          <p:cNvSpPr>
            <a:spLocks noGrp="1"/>
          </p:cNvSpPr>
          <p:nvPr>
            <p:ph type="ftr" sz="quarter" idx="22"/>
          </p:nvPr>
        </p:nvSpPr>
        <p:spPr/>
        <p:txBody>
          <a:bodyPr/>
          <a:lstStyle/>
          <a:p>
            <a:r>
              <a:rPr lang="en-GB"/>
              <a:t>YOUR DEPARTMENT NAME</a:t>
            </a:r>
            <a:endParaRPr lang="en-GB" dirty="0"/>
          </a:p>
        </p:txBody>
      </p:sp>
      <p:sp>
        <p:nvSpPr>
          <p:cNvPr id="9" name="Slide Number Placeholder 8">
            <a:extLst>
              <a:ext uri="{FF2B5EF4-FFF2-40B4-BE49-F238E27FC236}">
                <a16:creationId xmlns:a16="http://schemas.microsoft.com/office/drawing/2014/main" id="{B9C31AAB-CD55-94A4-CB51-01ACAAB26EF4}"/>
              </a:ext>
            </a:extLst>
          </p:cNvPr>
          <p:cNvSpPr>
            <a:spLocks noGrp="1"/>
          </p:cNvSpPr>
          <p:nvPr>
            <p:ph type="sldNum" sz="quarter" idx="23"/>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706521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5BCC7F3-C03C-3A89-5036-28E611B2B109}"/>
              </a:ext>
            </a:extLst>
          </p:cNvPr>
          <p:cNvSpPr>
            <a:spLocks noGrp="1"/>
          </p:cNvSpPr>
          <p:nvPr>
            <p:ph type="body" idx="1"/>
          </p:nvPr>
        </p:nvSpPr>
        <p:spPr>
          <a:xfrm>
            <a:off x="1915020" y="2639969"/>
            <a:ext cx="8330400" cy="1563373"/>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Box 7">
            <a:extLst>
              <a:ext uri="{FF2B5EF4-FFF2-40B4-BE49-F238E27FC236}">
                <a16:creationId xmlns:a16="http://schemas.microsoft.com/office/drawing/2014/main" id="{48B287C4-1753-363B-D9F9-E5DE78DD00EA}"/>
              </a:ext>
            </a:extLst>
          </p:cNvPr>
          <p:cNvSpPr txBox="1"/>
          <p:nvPr userDrawn="1"/>
        </p:nvSpPr>
        <p:spPr>
          <a:xfrm>
            <a:off x="1903136" y="1687021"/>
            <a:ext cx="2494036" cy="646331"/>
          </a:xfrm>
          <a:prstGeom prst="rect">
            <a:avLst/>
          </a:prstGeom>
          <a:noFill/>
        </p:spPr>
        <p:txBody>
          <a:bodyPr wrap="square" lIns="0" rtlCol="0" anchor="b">
            <a:spAutoFit/>
          </a:bodyPr>
          <a:lstStyle/>
          <a:p>
            <a:r>
              <a:rPr lang="en-GB" sz="3600" dirty="0">
                <a:solidFill>
                  <a:srgbClr val="88A5BD"/>
                </a:solidFill>
              </a:rPr>
              <a:t>Contact</a:t>
            </a:r>
          </a:p>
        </p:txBody>
      </p:sp>
      <p:sp>
        <p:nvSpPr>
          <p:cNvPr id="2" name="Rectangle 1">
            <a:extLst>
              <a:ext uri="{FF2B5EF4-FFF2-40B4-BE49-F238E27FC236}">
                <a16:creationId xmlns:a16="http://schemas.microsoft.com/office/drawing/2014/main" id="{B16092C2-E1E0-8C47-CE4B-5C4368E4104C}"/>
              </a:ext>
            </a:extLst>
          </p:cNvPr>
          <p:cNvSpPr/>
          <p:nvPr userDrawn="1"/>
        </p:nvSpPr>
        <p:spPr>
          <a:xfrm>
            <a:off x="1932291" y="2431235"/>
            <a:ext cx="720000" cy="45719"/>
          </a:xfrm>
          <a:prstGeom prst="rect">
            <a:avLst/>
          </a:prstGeom>
          <a:solidFill>
            <a:srgbClr val="FF82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Date Placeholder 6">
            <a:extLst>
              <a:ext uri="{FF2B5EF4-FFF2-40B4-BE49-F238E27FC236}">
                <a16:creationId xmlns:a16="http://schemas.microsoft.com/office/drawing/2014/main" id="{3BC98513-73B4-BA37-74D4-B974B393B3FF}"/>
              </a:ext>
            </a:extLst>
          </p:cNvPr>
          <p:cNvSpPr>
            <a:spLocks noGrp="1"/>
          </p:cNvSpPr>
          <p:nvPr>
            <p:ph type="dt" sz="half" idx="10"/>
          </p:nvPr>
        </p:nvSpPr>
        <p:spPr/>
        <p:txBody>
          <a:bodyPr/>
          <a:lstStyle/>
          <a:p>
            <a:fld id="{323C7BE1-67B9-5941-A9CD-FE6AEB98B9F2}" type="datetime1">
              <a:rPr lang="sv-SE" smtClean="0"/>
              <a:t>2023-05-24</a:t>
            </a:fld>
            <a:endParaRPr lang="en-GB" dirty="0"/>
          </a:p>
        </p:txBody>
      </p:sp>
      <p:sp>
        <p:nvSpPr>
          <p:cNvPr id="9" name="Footer Placeholder 8">
            <a:extLst>
              <a:ext uri="{FF2B5EF4-FFF2-40B4-BE49-F238E27FC236}">
                <a16:creationId xmlns:a16="http://schemas.microsoft.com/office/drawing/2014/main" id="{9CDEC919-A8F1-6AD5-FFB2-97BD4DD6A1B6}"/>
              </a:ext>
            </a:extLst>
          </p:cNvPr>
          <p:cNvSpPr>
            <a:spLocks noGrp="1"/>
          </p:cNvSpPr>
          <p:nvPr>
            <p:ph type="ftr" sz="quarter" idx="11"/>
          </p:nvPr>
        </p:nvSpPr>
        <p:spPr/>
        <p:txBody>
          <a:bodyPr/>
          <a:lstStyle/>
          <a:p>
            <a:r>
              <a:rPr lang="en-GB"/>
              <a:t>YOUR DEPARTMENT NAME</a:t>
            </a:r>
            <a:endParaRPr lang="en-GB" dirty="0"/>
          </a:p>
        </p:txBody>
      </p:sp>
      <p:sp>
        <p:nvSpPr>
          <p:cNvPr id="10" name="Slide Number Placeholder 9">
            <a:extLst>
              <a:ext uri="{FF2B5EF4-FFF2-40B4-BE49-F238E27FC236}">
                <a16:creationId xmlns:a16="http://schemas.microsoft.com/office/drawing/2014/main" id="{3C381D5A-B147-D9B1-BCD8-FDC4C5B0EAAD}"/>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332621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inal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E0DC6-1F3A-DEB1-9319-C5B2EC4148D3}"/>
              </a:ext>
            </a:extLst>
          </p:cNvPr>
          <p:cNvPicPr>
            <a:picLocks noChangeAspect="1"/>
          </p:cNvPicPr>
          <p:nvPr userDrawn="1"/>
        </p:nvPicPr>
        <p:blipFill>
          <a:blip r:embed="rId2"/>
          <a:stretch>
            <a:fillRect/>
          </a:stretch>
        </p:blipFill>
        <p:spPr>
          <a:xfrm>
            <a:off x="4157457" y="2396412"/>
            <a:ext cx="3487317" cy="1718388"/>
          </a:xfrm>
          <a:prstGeom prst="rect">
            <a:avLst/>
          </a:prstGeom>
        </p:spPr>
      </p:pic>
    </p:spTree>
    <p:extLst>
      <p:ext uri="{BB962C8B-B14F-4D97-AF65-F5344CB8AC3E}">
        <p14:creationId xmlns:p14="http://schemas.microsoft.com/office/powerpoint/2010/main" val="294954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07B-19F9-BEC7-E6B2-3BD72BB02D94}"/>
              </a:ext>
            </a:extLst>
          </p:cNvPr>
          <p:cNvSpPr>
            <a:spLocks noGrp="1"/>
          </p:cNvSpPr>
          <p:nvPr>
            <p:ph type="title" hasCustomPrompt="1"/>
          </p:nvPr>
        </p:nvSpPr>
        <p:spPr>
          <a:xfrm>
            <a:off x="1912659" y="1745137"/>
            <a:ext cx="8330824" cy="1168652"/>
          </a:xfrm>
        </p:spPr>
        <p:txBody>
          <a:bodyPr anchor="b">
            <a:normAutofit/>
          </a:bodyPr>
          <a:lstStyle>
            <a:lvl1pPr>
              <a:defRPr sz="3600" b="0"/>
            </a:lvl1pPr>
          </a:lstStyle>
          <a:p>
            <a:r>
              <a:rPr lang="en-GB" dirty="0"/>
              <a:t>Click to add subsection title</a:t>
            </a:r>
          </a:p>
        </p:txBody>
      </p:sp>
      <p:sp>
        <p:nvSpPr>
          <p:cNvPr id="5" name="Rectangle 4">
            <a:extLst>
              <a:ext uri="{FF2B5EF4-FFF2-40B4-BE49-F238E27FC236}">
                <a16:creationId xmlns:a16="http://schemas.microsoft.com/office/drawing/2014/main" id="{645E0678-0AFB-FBE0-7737-66853E3F4237}"/>
              </a:ext>
            </a:extLst>
          </p:cNvPr>
          <p:cNvSpPr/>
          <p:nvPr userDrawn="1"/>
        </p:nvSpPr>
        <p:spPr>
          <a:xfrm>
            <a:off x="1932291" y="3019812"/>
            <a:ext cx="720000" cy="45719"/>
          </a:xfrm>
          <a:prstGeom prst="rect">
            <a:avLst/>
          </a:prstGeom>
          <a:solidFill>
            <a:srgbClr val="FF82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647EDC20-FECA-E4BA-AA12-56643B9E9CEE}"/>
              </a:ext>
            </a:extLst>
          </p:cNvPr>
          <p:cNvSpPr>
            <a:spLocks noGrp="1"/>
          </p:cNvSpPr>
          <p:nvPr>
            <p:ph type="body" idx="1"/>
          </p:nvPr>
        </p:nvSpPr>
        <p:spPr>
          <a:xfrm>
            <a:off x="1921469" y="3219653"/>
            <a:ext cx="8330824" cy="741062"/>
          </a:xfrm>
        </p:spPr>
        <p:txBody>
          <a:bodyPr/>
          <a:lstStyle>
            <a:lvl1pPr marL="0" indent="0">
              <a:spcBef>
                <a:spcPts val="0"/>
              </a:spcBef>
              <a:buNone/>
              <a:defRPr sz="2400">
                <a:solidFill>
                  <a:srgbClr val="88A5B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B62D1BAA-2707-DCF7-3710-5311C4B441B5}"/>
              </a:ext>
            </a:extLst>
          </p:cNvPr>
          <p:cNvSpPr/>
          <p:nvPr userDrawn="1"/>
        </p:nvSpPr>
        <p:spPr>
          <a:xfrm>
            <a:off x="-1792270" y="-1"/>
            <a:ext cx="1658228" cy="5740401"/>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Use this layout when you want to change topics within your presentation. </a:t>
            </a:r>
          </a:p>
          <a:p>
            <a:pPr algn="l"/>
            <a:endParaRPr lang="en-GB" sz="1200" dirty="0">
              <a:solidFill>
                <a:srgbClr val="1A1918"/>
              </a:solidFill>
            </a:endParaRPr>
          </a:p>
          <a:p>
            <a:pPr algn="l"/>
            <a:r>
              <a:rPr lang="en-GB" sz="1200" dirty="0">
                <a:solidFill>
                  <a:srgbClr val="1A1918"/>
                </a:solidFill>
              </a:rPr>
              <a:t>It</a:t>
            </a:r>
            <a:r>
              <a:rPr lang="en-GB" sz="1200" baseline="0" dirty="0">
                <a:solidFill>
                  <a:srgbClr val="1A1918"/>
                </a:solidFill>
              </a:rPr>
              <a:t> can also be used to pose a question. </a:t>
            </a:r>
          </a:p>
          <a:p>
            <a:pPr algn="l"/>
            <a:endParaRPr lang="en-GB" sz="1200" baseline="0" dirty="0">
              <a:solidFill>
                <a:srgbClr val="1A1918"/>
              </a:solidFill>
            </a:endParaRPr>
          </a:p>
          <a:p>
            <a:pPr algn="l"/>
            <a:r>
              <a:rPr lang="en-GB" sz="1200" baseline="0" dirty="0">
                <a:solidFill>
                  <a:srgbClr val="1A1918"/>
                </a:solidFill>
              </a:rPr>
              <a:t>It is not always necessary to fill in the blue subtext below the orange divider.</a:t>
            </a:r>
          </a:p>
          <a:p>
            <a:pPr algn="l"/>
            <a:endParaRPr lang="en-GB" sz="1200" baseline="0" dirty="0">
              <a:solidFill>
                <a:srgbClr val="1A1918"/>
              </a:solidFill>
            </a:endParaRPr>
          </a:p>
          <a:p>
            <a:pPr algn="l"/>
            <a:r>
              <a:rPr lang="en-GB" sz="1200" baseline="0" dirty="0">
                <a:solidFill>
                  <a:srgbClr val="1A1918"/>
                </a:solidFill>
              </a:rPr>
              <a:t>You might notice that the orange divider is animated. This is to help draw the viewer’s attention to a new subtopic or idea.</a:t>
            </a:r>
            <a:endParaRPr lang="en-GB" sz="1200" dirty="0">
              <a:solidFill>
                <a:srgbClr val="1A1918"/>
              </a:solidFill>
            </a:endParaRPr>
          </a:p>
          <a:p>
            <a:pPr algn="l"/>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p:txBody>
      </p:sp>
      <p:sp>
        <p:nvSpPr>
          <p:cNvPr id="6" name="Date Placeholder 5">
            <a:extLst>
              <a:ext uri="{FF2B5EF4-FFF2-40B4-BE49-F238E27FC236}">
                <a16:creationId xmlns:a16="http://schemas.microsoft.com/office/drawing/2014/main" id="{7E838C8D-4C57-E944-518B-AA59DEA54AF7}"/>
              </a:ext>
            </a:extLst>
          </p:cNvPr>
          <p:cNvSpPr>
            <a:spLocks noGrp="1"/>
          </p:cNvSpPr>
          <p:nvPr>
            <p:ph type="dt" sz="half" idx="10"/>
          </p:nvPr>
        </p:nvSpPr>
        <p:spPr/>
        <p:txBody>
          <a:bodyPr/>
          <a:lstStyle/>
          <a:p>
            <a:fld id="{323C7BE1-67B9-5941-A9CD-FE6AEB98B9F2}" type="datetime1">
              <a:rPr lang="sv-SE" smtClean="0"/>
              <a:t>2023-05-24</a:t>
            </a:fld>
            <a:endParaRPr lang="en-GB" dirty="0"/>
          </a:p>
        </p:txBody>
      </p:sp>
      <p:sp>
        <p:nvSpPr>
          <p:cNvPr id="7" name="Footer Placeholder 6">
            <a:extLst>
              <a:ext uri="{FF2B5EF4-FFF2-40B4-BE49-F238E27FC236}">
                <a16:creationId xmlns:a16="http://schemas.microsoft.com/office/drawing/2014/main" id="{0FB3DF29-087D-ED22-083C-C2794FDDDAC9}"/>
              </a:ext>
            </a:extLst>
          </p:cNvPr>
          <p:cNvSpPr>
            <a:spLocks noGrp="1"/>
          </p:cNvSpPr>
          <p:nvPr>
            <p:ph type="ftr" sz="quarter" idx="11"/>
          </p:nvPr>
        </p:nvSpPr>
        <p:spPr/>
        <p:txBody>
          <a:bodyPr/>
          <a:lstStyle/>
          <a:p>
            <a:r>
              <a:rPr lang="en-GB"/>
              <a:t>YOUR DEPARTMENT NAME</a:t>
            </a:r>
            <a:endParaRPr lang="en-GB" dirty="0"/>
          </a:p>
        </p:txBody>
      </p:sp>
      <p:sp>
        <p:nvSpPr>
          <p:cNvPr id="8" name="Slide Number Placeholder 7">
            <a:extLst>
              <a:ext uri="{FF2B5EF4-FFF2-40B4-BE49-F238E27FC236}">
                <a16:creationId xmlns:a16="http://schemas.microsoft.com/office/drawing/2014/main" id="{A7BC9E11-BC48-AFA7-EA17-E0C9597E2501}"/>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333693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D7AA-36D9-8D4C-DE2E-ED7B7E5CF9B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DFEDB8-96EA-A00A-00FB-FC83502AE73D}"/>
              </a:ext>
            </a:extLst>
          </p:cNvPr>
          <p:cNvSpPr>
            <a:spLocks noGrp="1"/>
          </p:cNvSpPr>
          <p:nvPr>
            <p:ph sz="half" idx="1"/>
          </p:nvPr>
        </p:nvSpPr>
        <p:spPr>
          <a:xfrm>
            <a:off x="557619" y="1275589"/>
            <a:ext cx="5468937" cy="49616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22527DAC-0C51-5380-E6D3-361F3CC0CF1E}"/>
              </a:ext>
            </a:extLst>
          </p:cNvPr>
          <p:cNvSpPr>
            <a:spLocks noGrp="1"/>
          </p:cNvSpPr>
          <p:nvPr>
            <p:ph sz="half" idx="2"/>
          </p:nvPr>
        </p:nvSpPr>
        <p:spPr>
          <a:xfrm>
            <a:off x="6172199" y="1275589"/>
            <a:ext cx="5468937" cy="496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Date Placeholder 8">
            <a:extLst>
              <a:ext uri="{FF2B5EF4-FFF2-40B4-BE49-F238E27FC236}">
                <a16:creationId xmlns:a16="http://schemas.microsoft.com/office/drawing/2014/main" id="{CE58D841-927A-F1CF-8135-CE5815F5715D}"/>
              </a:ext>
            </a:extLst>
          </p:cNvPr>
          <p:cNvSpPr>
            <a:spLocks noGrp="1"/>
          </p:cNvSpPr>
          <p:nvPr>
            <p:ph type="dt" sz="half" idx="10"/>
          </p:nvPr>
        </p:nvSpPr>
        <p:spPr/>
        <p:txBody>
          <a:bodyPr/>
          <a:lstStyle/>
          <a:p>
            <a:fld id="{323C7BE1-67B9-5941-A9CD-FE6AEB98B9F2}" type="datetime1">
              <a:rPr lang="sv-SE" smtClean="0"/>
              <a:t>2023-05-24</a:t>
            </a:fld>
            <a:endParaRPr lang="en-GB" dirty="0"/>
          </a:p>
        </p:txBody>
      </p:sp>
      <p:sp>
        <p:nvSpPr>
          <p:cNvPr id="10" name="Footer Placeholder 9">
            <a:extLst>
              <a:ext uri="{FF2B5EF4-FFF2-40B4-BE49-F238E27FC236}">
                <a16:creationId xmlns:a16="http://schemas.microsoft.com/office/drawing/2014/main" id="{908E3766-A099-16CD-4A8A-8B26AF0BA211}"/>
              </a:ext>
            </a:extLst>
          </p:cNvPr>
          <p:cNvSpPr>
            <a:spLocks noGrp="1"/>
          </p:cNvSpPr>
          <p:nvPr>
            <p:ph type="ftr" sz="quarter" idx="11"/>
          </p:nvPr>
        </p:nvSpPr>
        <p:spPr/>
        <p:txBody>
          <a:bodyPr/>
          <a:lstStyle/>
          <a:p>
            <a:r>
              <a:rPr lang="en-GB"/>
              <a:t>YOUR DEPARTMENT NAME</a:t>
            </a:r>
            <a:endParaRPr lang="en-GB" dirty="0"/>
          </a:p>
        </p:txBody>
      </p:sp>
      <p:sp>
        <p:nvSpPr>
          <p:cNvPr id="11" name="Slide Number Placeholder 10">
            <a:extLst>
              <a:ext uri="{FF2B5EF4-FFF2-40B4-BE49-F238E27FC236}">
                <a16:creationId xmlns:a16="http://schemas.microsoft.com/office/drawing/2014/main" id="{787C8257-2740-2FB1-416C-FA4CA4C57DCB}"/>
              </a:ext>
            </a:extLst>
          </p:cNvPr>
          <p:cNvSpPr>
            <a:spLocks noGrp="1"/>
          </p:cNvSpPr>
          <p:nvPr>
            <p:ph type="sldNum" sz="quarter" idx="12"/>
          </p:nvPr>
        </p:nvSpPr>
        <p:spPr/>
        <p:txBody>
          <a:bodyPr/>
          <a:lstStyle/>
          <a:p>
            <a:fld id="{B3284CE9-EFAB-9F4B-868A-1F02DB69B64D}" type="slidenum">
              <a:rPr lang="en-GB" smtClean="0"/>
              <a:pPr/>
              <a:t>‹#›</a:t>
            </a:fld>
            <a:endParaRPr lang="en-GB"/>
          </a:p>
        </p:txBody>
      </p:sp>
      <p:sp>
        <p:nvSpPr>
          <p:cNvPr id="6" name="Rectangle 5">
            <a:extLst>
              <a:ext uri="{FF2B5EF4-FFF2-40B4-BE49-F238E27FC236}">
                <a16:creationId xmlns:a16="http://schemas.microsoft.com/office/drawing/2014/main" id="{CBAD3437-DA4D-95E6-C604-B801DD490A2B}"/>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149499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4328-5D33-79E6-EA9D-106B6FDB4ACD}"/>
              </a:ext>
            </a:extLst>
          </p:cNvPr>
          <p:cNvSpPr>
            <a:spLocks noGrp="1"/>
          </p:cNvSpPr>
          <p:nvPr>
            <p:ph type="title"/>
          </p:nvPr>
        </p:nvSpPr>
        <p:spPr>
          <a:xfrm>
            <a:off x="556018" y="260350"/>
            <a:ext cx="9140361" cy="936625"/>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19A563-B989-C08E-69F7-5F3B3B7F1A08}"/>
              </a:ext>
            </a:extLst>
          </p:cNvPr>
          <p:cNvSpPr>
            <a:spLocks noGrp="1"/>
          </p:cNvSpPr>
          <p:nvPr>
            <p:ph type="body" idx="1"/>
          </p:nvPr>
        </p:nvSpPr>
        <p:spPr>
          <a:xfrm>
            <a:off x="557963" y="1273257"/>
            <a:ext cx="5158800" cy="823912"/>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EFC3A-09D5-7317-6BC4-80D320CF070A}"/>
              </a:ext>
            </a:extLst>
          </p:cNvPr>
          <p:cNvSpPr>
            <a:spLocks noGrp="1"/>
          </p:cNvSpPr>
          <p:nvPr>
            <p:ph sz="half" idx="2"/>
          </p:nvPr>
        </p:nvSpPr>
        <p:spPr>
          <a:xfrm>
            <a:off x="556017" y="2128598"/>
            <a:ext cx="5158800" cy="4108690"/>
          </a:xfrm>
        </p:spPr>
        <p:txBody>
          <a:body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CFCB2B99-24E5-5D31-7324-B86CD0AA5BD2}"/>
              </a:ext>
            </a:extLst>
          </p:cNvPr>
          <p:cNvSpPr>
            <a:spLocks noGrp="1"/>
          </p:cNvSpPr>
          <p:nvPr>
            <p:ph type="body" sz="quarter" idx="3"/>
          </p:nvPr>
        </p:nvSpPr>
        <p:spPr>
          <a:xfrm>
            <a:off x="6193329" y="1271588"/>
            <a:ext cx="5158800" cy="823911"/>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B6A53D-9424-AA42-3AF2-FA8D4E6DCEAF}"/>
              </a:ext>
            </a:extLst>
          </p:cNvPr>
          <p:cNvSpPr>
            <a:spLocks noGrp="1"/>
          </p:cNvSpPr>
          <p:nvPr>
            <p:ph sz="quarter" idx="4"/>
          </p:nvPr>
        </p:nvSpPr>
        <p:spPr>
          <a:xfrm>
            <a:off x="6193329" y="2128599"/>
            <a:ext cx="5158800" cy="4108690"/>
          </a:xfrm>
        </p:spPr>
        <p:txBody>
          <a:bodyPr/>
          <a:lstStyle/>
          <a:p>
            <a:pPr lvl="0"/>
            <a:r>
              <a:rPr lang="en-US"/>
              <a:t>Click to edit Master text styles</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85764F4E-BB58-1E76-1F57-CD1866C1DF6C}"/>
              </a:ext>
            </a:extLst>
          </p:cNvPr>
          <p:cNvSpPr>
            <a:spLocks noGrp="1"/>
          </p:cNvSpPr>
          <p:nvPr>
            <p:ph type="dt" sz="half" idx="10"/>
          </p:nvPr>
        </p:nvSpPr>
        <p:spPr/>
        <p:txBody>
          <a:bodyPr/>
          <a:lstStyle/>
          <a:p>
            <a:fld id="{323C7BE1-67B9-5941-A9CD-FE6AEB98B9F2}" type="datetime1">
              <a:rPr lang="sv-SE" smtClean="0"/>
              <a:t>2023-05-24</a:t>
            </a:fld>
            <a:endParaRPr lang="en-GB" dirty="0"/>
          </a:p>
        </p:txBody>
      </p:sp>
      <p:sp>
        <p:nvSpPr>
          <p:cNvPr id="12" name="Footer Placeholder 11">
            <a:extLst>
              <a:ext uri="{FF2B5EF4-FFF2-40B4-BE49-F238E27FC236}">
                <a16:creationId xmlns:a16="http://schemas.microsoft.com/office/drawing/2014/main" id="{DD0E0000-5995-F16D-D23D-A43604E224B4}"/>
              </a:ext>
            </a:extLst>
          </p:cNvPr>
          <p:cNvSpPr>
            <a:spLocks noGrp="1"/>
          </p:cNvSpPr>
          <p:nvPr>
            <p:ph type="ftr" sz="quarter" idx="11"/>
          </p:nvPr>
        </p:nvSpPr>
        <p:spPr/>
        <p:txBody>
          <a:bodyPr/>
          <a:lstStyle/>
          <a:p>
            <a:r>
              <a:rPr lang="en-GB"/>
              <a:t>YOUR DEPARTMENT NAME</a:t>
            </a:r>
            <a:endParaRPr lang="en-GB" dirty="0"/>
          </a:p>
        </p:txBody>
      </p:sp>
      <p:sp>
        <p:nvSpPr>
          <p:cNvPr id="13" name="Slide Number Placeholder 12">
            <a:extLst>
              <a:ext uri="{FF2B5EF4-FFF2-40B4-BE49-F238E27FC236}">
                <a16:creationId xmlns:a16="http://schemas.microsoft.com/office/drawing/2014/main" id="{0AF98757-C782-C4CD-6155-C3263796D6AF}"/>
              </a:ext>
            </a:extLst>
          </p:cNvPr>
          <p:cNvSpPr>
            <a:spLocks noGrp="1"/>
          </p:cNvSpPr>
          <p:nvPr>
            <p:ph type="sldNum" sz="quarter" idx="12"/>
          </p:nvPr>
        </p:nvSpPr>
        <p:spPr/>
        <p:txBody>
          <a:bodyPr/>
          <a:lstStyle/>
          <a:p>
            <a:fld id="{B3284CE9-EFAB-9F4B-868A-1F02DB69B64D}" type="slidenum">
              <a:rPr lang="en-GB" smtClean="0"/>
              <a:pPr/>
              <a:t>‹#›</a:t>
            </a:fld>
            <a:endParaRPr lang="en-GB"/>
          </a:p>
        </p:txBody>
      </p:sp>
      <p:sp>
        <p:nvSpPr>
          <p:cNvPr id="8" name="Rectangle 7">
            <a:extLst>
              <a:ext uri="{FF2B5EF4-FFF2-40B4-BE49-F238E27FC236}">
                <a16:creationId xmlns:a16="http://schemas.microsoft.com/office/drawing/2014/main" id="{EF490125-35BD-D56C-EC46-77AED4FE6F0D}"/>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254902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B207-5C5B-70B1-F426-BF729ED9979B}"/>
              </a:ext>
            </a:extLst>
          </p:cNvPr>
          <p:cNvSpPr>
            <a:spLocks noGrp="1"/>
          </p:cNvSpPr>
          <p:nvPr>
            <p:ph type="title"/>
          </p:nvPr>
        </p:nvSpPr>
        <p:spPr/>
        <p:txBody>
          <a:bodyPr/>
          <a:lstStyle/>
          <a:p>
            <a:r>
              <a:rPr lang="en-US"/>
              <a:t>Click to edit Master title style</a:t>
            </a:r>
            <a:endParaRPr lang="en-GB"/>
          </a:p>
        </p:txBody>
      </p:sp>
      <p:sp>
        <p:nvSpPr>
          <p:cNvPr id="7" name="Date Placeholder 6">
            <a:extLst>
              <a:ext uri="{FF2B5EF4-FFF2-40B4-BE49-F238E27FC236}">
                <a16:creationId xmlns:a16="http://schemas.microsoft.com/office/drawing/2014/main" id="{E311C86D-CCBE-7B4F-D500-53D92BB945DF}"/>
              </a:ext>
            </a:extLst>
          </p:cNvPr>
          <p:cNvSpPr>
            <a:spLocks noGrp="1"/>
          </p:cNvSpPr>
          <p:nvPr>
            <p:ph type="dt" sz="half" idx="10"/>
          </p:nvPr>
        </p:nvSpPr>
        <p:spPr/>
        <p:txBody>
          <a:bodyPr/>
          <a:lstStyle/>
          <a:p>
            <a:fld id="{323C7BE1-67B9-5941-A9CD-FE6AEB98B9F2}" type="datetime1">
              <a:rPr lang="sv-SE" smtClean="0"/>
              <a:t>2023-05-24</a:t>
            </a:fld>
            <a:endParaRPr lang="en-GB" dirty="0"/>
          </a:p>
        </p:txBody>
      </p:sp>
      <p:sp>
        <p:nvSpPr>
          <p:cNvPr id="8" name="Footer Placeholder 7">
            <a:extLst>
              <a:ext uri="{FF2B5EF4-FFF2-40B4-BE49-F238E27FC236}">
                <a16:creationId xmlns:a16="http://schemas.microsoft.com/office/drawing/2014/main" id="{9D3D4056-AA15-7878-CDA2-B83349EEE2A5}"/>
              </a:ext>
            </a:extLst>
          </p:cNvPr>
          <p:cNvSpPr>
            <a:spLocks noGrp="1"/>
          </p:cNvSpPr>
          <p:nvPr>
            <p:ph type="ftr" sz="quarter" idx="11"/>
          </p:nvPr>
        </p:nvSpPr>
        <p:spPr/>
        <p:txBody>
          <a:bodyPr/>
          <a:lstStyle/>
          <a:p>
            <a:r>
              <a:rPr lang="en-GB"/>
              <a:t>YOUR DEPARTMENT NAME</a:t>
            </a:r>
            <a:endParaRPr lang="en-GB" dirty="0"/>
          </a:p>
        </p:txBody>
      </p:sp>
      <p:sp>
        <p:nvSpPr>
          <p:cNvPr id="9" name="Slide Number Placeholder 8">
            <a:extLst>
              <a:ext uri="{FF2B5EF4-FFF2-40B4-BE49-F238E27FC236}">
                <a16:creationId xmlns:a16="http://schemas.microsoft.com/office/drawing/2014/main" id="{0BA3BA4F-988F-2CF0-8507-006EF782725D}"/>
              </a:ext>
            </a:extLst>
          </p:cNvPr>
          <p:cNvSpPr>
            <a:spLocks noGrp="1"/>
          </p:cNvSpPr>
          <p:nvPr>
            <p:ph type="sldNum" sz="quarter" idx="12"/>
          </p:nvPr>
        </p:nvSpPr>
        <p:spPr/>
        <p:txBody>
          <a:bodyPr/>
          <a:lstStyle/>
          <a:p>
            <a:fld id="{B3284CE9-EFAB-9F4B-868A-1F02DB69B64D}" type="slidenum">
              <a:rPr lang="en-GB" smtClean="0"/>
              <a:pPr/>
              <a:t>‹#›</a:t>
            </a:fld>
            <a:endParaRPr lang="en-GB"/>
          </a:p>
        </p:txBody>
      </p:sp>
      <p:sp>
        <p:nvSpPr>
          <p:cNvPr id="3" name="Rectangle 2">
            <a:extLst>
              <a:ext uri="{FF2B5EF4-FFF2-40B4-BE49-F238E27FC236}">
                <a16:creationId xmlns:a16="http://schemas.microsoft.com/office/drawing/2014/main" id="{C3EA7E53-0637-3E43-AE9E-B2575CDF5043}"/>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1763043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3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B207-5C5B-70B1-F426-BF729ED9979B}"/>
              </a:ext>
            </a:extLst>
          </p:cNvPr>
          <p:cNvSpPr>
            <a:spLocks noGrp="1"/>
          </p:cNvSpPr>
          <p:nvPr>
            <p:ph type="title"/>
          </p:nvPr>
        </p:nvSpPr>
        <p:spPr/>
        <p:txBody>
          <a:bodyPr/>
          <a:lstStyle/>
          <a:p>
            <a:r>
              <a:rPr lang="en-US"/>
              <a:t>Click to edit Master title style</a:t>
            </a:r>
            <a:endParaRPr lang="en-GB"/>
          </a:p>
        </p:txBody>
      </p:sp>
      <p:sp>
        <p:nvSpPr>
          <p:cNvPr id="7" name="Diamond 6">
            <a:extLst>
              <a:ext uri="{FF2B5EF4-FFF2-40B4-BE49-F238E27FC236}">
                <a16:creationId xmlns:a16="http://schemas.microsoft.com/office/drawing/2014/main" id="{409703DE-0B40-92D6-7E75-446C4277411D}"/>
              </a:ext>
            </a:extLst>
          </p:cNvPr>
          <p:cNvSpPr>
            <a:spLocks noChangeAspect="1"/>
          </p:cNvSpPr>
          <p:nvPr/>
        </p:nvSpPr>
        <p:spPr>
          <a:xfrm>
            <a:off x="1843838" y="1534917"/>
            <a:ext cx="1332000"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iamond 8">
            <a:extLst>
              <a:ext uri="{FF2B5EF4-FFF2-40B4-BE49-F238E27FC236}">
                <a16:creationId xmlns:a16="http://schemas.microsoft.com/office/drawing/2014/main" id="{C97DB4E4-B12A-ABC4-EE77-9A8184A4CF83}"/>
              </a:ext>
            </a:extLst>
          </p:cNvPr>
          <p:cNvSpPr>
            <a:spLocks noChangeAspect="1"/>
          </p:cNvSpPr>
          <p:nvPr/>
        </p:nvSpPr>
        <p:spPr>
          <a:xfrm>
            <a:off x="5435627" y="1526156"/>
            <a:ext cx="1335034"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amond 7">
            <a:extLst>
              <a:ext uri="{FF2B5EF4-FFF2-40B4-BE49-F238E27FC236}">
                <a16:creationId xmlns:a16="http://schemas.microsoft.com/office/drawing/2014/main" id="{8F510103-25EF-6882-5EFC-4E60C975058D}"/>
              </a:ext>
            </a:extLst>
          </p:cNvPr>
          <p:cNvSpPr/>
          <p:nvPr/>
        </p:nvSpPr>
        <p:spPr>
          <a:xfrm>
            <a:off x="9030450" y="1527990"/>
            <a:ext cx="1332000"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22">
            <a:extLst>
              <a:ext uri="{FF2B5EF4-FFF2-40B4-BE49-F238E27FC236}">
                <a16:creationId xmlns:a16="http://schemas.microsoft.com/office/drawing/2014/main" id="{9167CBE1-D4A5-39E5-479C-7EFD23F6DBC4}"/>
              </a:ext>
            </a:extLst>
          </p:cNvPr>
          <p:cNvSpPr>
            <a:spLocks noGrp="1"/>
          </p:cNvSpPr>
          <p:nvPr>
            <p:ph type="body" sz="quarter" idx="13" hasCustomPrompt="1"/>
          </p:nvPr>
        </p:nvSpPr>
        <p:spPr>
          <a:xfrm>
            <a:off x="1252538" y="3202960"/>
            <a:ext cx="2514600" cy="3017563"/>
          </a:xfrm>
        </p:spPr>
        <p:txBody>
          <a:bodyPr>
            <a:normAutofit/>
          </a:bodyPr>
          <a:lstStyle>
            <a:lvl1pPr marL="0" indent="0" algn="ctr">
              <a:buNone/>
              <a:defRPr sz="2000">
                <a:solidFill>
                  <a:schemeClr val="tx1"/>
                </a:solidFill>
              </a:defRPr>
            </a:lvl1pPr>
          </a:lstStyle>
          <a:p>
            <a:pPr lvl="0"/>
            <a:r>
              <a:rPr lang="en-US" dirty="0"/>
              <a:t>Click to add text</a:t>
            </a:r>
          </a:p>
        </p:txBody>
      </p:sp>
      <p:sp>
        <p:nvSpPr>
          <p:cNvPr id="11" name="Text Placeholder 22">
            <a:extLst>
              <a:ext uri="{FF2B5EF4-FFF2-40B4-BE49-F238E27FC236}">
                <a16:creationId xmlns:a16="http://schemas.microsoft.com/office/drawing/2014/main" id="{E1EB0914-1DDA-AE1D-BDA5-402E8A024897}"/>
              </a:ext>
            </a:extLst>
          </p:cNvPr>
          <p:cNvSpPr>
            <a:spLocks noGrp="1"/>
          </p:cNvSpPr>
          <p:nvPr>
            <p:ph type="body" sz="quarter" idx="14" hasCustomPrompt="1"/>
          </p:nvPr>
        </p:nvSpPr>
        <p:spPr>
          <a:xfrm>
            <a:off x="4838700" y="3219725"/>
            <a:ext cx="2514600" cy="3000798"/>
          </a:xfrm>
        </p:spPr>
        <p:txBody>
          <a:bodyPr>
            <a:normAutofit/>
          </a:bodyPr>
          <a:lstStyle>
            <a:lvl1pPr marL="0" indent="0" algn="ctr">
              <a:buNone/>
              <a:defRPr sz="2000">
                <a:solidFill>
                  <a:schemeClr val="tx1"/>
                </a:solidFill>
              </a:defRPr>
            </a:lvl1pPr>
          </a:lstStyle>
          <a:p>
            <a:pPr lvl="0"/>
            <a:r>
              <a:rPr lang="en-US" dirty="0"/>
              <a:t>Click to add text</a:t>
            </a:r>
          </a:p>
        </p:txBody>
      </p:sp>
      <p:sp>
        <p:nvSpPr>
          <p:cNvPr id="12" name="Text Placeholder 22">
            <a:extLst>
              <a:ext uri="{FF2B5EF4-FFF2-40B4-BE49-F238E27FC236}">
                <a16:creationId xmlns:a16="http://schemas.microsoft.com/office/drawing/2014/main" id="{2B851FFB-165C-3B98-2A2D-89EEFC68831E}"/>
              </a:ext>
            </a:extLst>
          </p:cNvPr>
          <p:cNvSpPr>
            <a:spLocks noGrp="1"/>
          </p:cNvSpPr>
          <p:nvPr>
            <p:ph type="body" sz="quarter" idx="15" hasCustomPrompt="1"/>
          </p:nvPr>
        </p:nvSpPr>
        <p:spPr>
          <a:xfrm>
            <a:off x="8439150" y="3219724"/>
            <a:ext cx="2514600" cy="3000799"/>
          </a:xfrm>
        </p:spPr>
        <p:txBody>
          <a:bodyPr>
            <a:normAutofit/>
          </a:bodyPr>
          <a:lstStyle>
            <a:lvl1pPr marL="0" indent="0" algn="ctr">
              <a:buNone/>
              <a:defRPr sz="2000">
                <a:solidFill>
                  <a:schemeClr val="tx1"/>
                </a:solidFill>
              </a:defRPr>
            </a:lvl1pPr>
          </a:lstStyle>
          <a:p>
            <a:pPr lvl="0"/>
            <a:r>
              <a:rPr lang="en-US" dirty="0"/>
              <a:t>Click to add text</a:t>
            </a:r>
          </a:p>
        </p:txBody>
      </p:sp>
      <p:sp>
        <p:nvSpPr>
          <p:cNvPr id="13" name="Text Placeholder 17">
            <a:extLst>
              <a:ext uri="{FF2B5EF4-FFF2-40B4-BE49-F238E27FC236}">
                <a16:creationId xmlns:a16="http://schemas.microsoft.com/office/drawing/2014/main" id="{820B66CE-B3E3-361A-D0D7-46E022FA148D}"/>
              </a:ext>
            </a:extLst>
          </p:cNvPr>
          <p:cNvSpPr>
            <a:spLocks noGrp="1"/>
          </p:cNvSpPr>
          <p:nvPr>
            <p:ph type="body" sz="quarter" idx="17" hasCustomPrompt="1"/>
          </p:nvPr>
        </p:nvSpPr>
        <p:spPr>
          <a:xfrm>
            <a:off x="2187664" y="1849924"/>
            <a:ext cx="717046" cy="700087"/>
          </a:xfrm>
        </p:spPr>
        <p:txBody>
          <a:bodyPr anchor="ctr">
            <a:normAutofit/>
          </a:bodyPr>
          <a:lstStyle>
            <a:lvl1pPr marL="9525" indent="0" algn="ctr">
              <a:buNone/>
              <a:defRPr sz="4000" b="1">
                <a:solidFill>
                  <a:srgbClr val="032040"/>
                </a:solidFill>
              </a:defRPr>
            </a:lvl1pPr>
          </a:lstStyle>
          <a:p>
            <a:pPr lvl="0"/>
            <a:r>
              <a:rPr lang="en-GB" dirty="0"/>
              <a:t>##</a:t>
            </a:r>
          </a:p>
        </p:txBody>
      </p:sp>
      <p:sp>
        <p:nvSpPr>
          <p:cNvPr id="14" name="Text Placeholder 17">
            <a:extLst>
              <a:ext uri="{FF2B5EF4-FFF2-40B4-BE49-F238E27FC236}">
                <a16:creationId xmlns:a16="http://schemas.microsoft.com/office/drawing/2014/main" id="{064A1FD1-C27F-7258-AB74-C0ABF5487D77}"/>
              </a:ext>
            </a:extLst>
          </p:cNvPr>
          <p:cNvSpPr>
            <a:spLocks noGrp="1"/>
          </p:cNvSpPr>
          <p:nvPr>
            <p:ph type="body" sz="quarter" idx="20" hasCustomPrompt="1"/>
          </p:nvPr>
        </p:nvSpPr>
        <p:spPr>
          <a:xfrm>
            <a:off x="5767199" y="1858306"/>
            <a:ext cx="717046" cy="700087"/>
          </a:xfrm>
        </p:spPr>
        <p:txBody>
          <a:bodyPr anchor="ctr">
            <a:normAutofit/>
          </a:bodyPr>
          <a:lstStyle>
            <a:lvl1pPr marL="9525" indent="0" algn="ctr">
              <a:buNone/>
              <a:defRPr sz="4000" b="1">
                <a:solidFill>
                  <a:srgbClr val="032040"/>
                </a:solidFill>
              </a:defRPr>
            </a:lvl1pPr>
          </a:lstStyle>
          <a:p>
            <a:pPr lvl="0"/>
            <a:r>
              <a:rPr lang="en-GB" dirty="0"/>
              <a:t>##</a:t>
            </a:r>
          </a:p>
        </p:txBody>
      </p:sp>
      <p:sp>
        <p:nvSpPr>
          <p:cNvPr id="15" name="Text Placeholder 17">
            <a:extLst>
              <a:ext uri="{FF2B5EF4-FFF2-40B4-BE49-F238E27FC236}">
                <a16:creationId xmlns:a16="http://schemas.microsoft.com/office/drawing/2014/main" id="{C7EA22F4-FA2B-9319-674E-3EC84C0E5A03}"/>
              </a:ext>
            </a:extLst>
          </p:cNvPr>
          <p:cNvSpPr>
            <a:spLocks noGrp="1"/>
          </p:cNvSpPr>
          <p:nvPr>
            <p:ph type="body" sz="quarter" idx="21" hasCustomPrompt="1"/>
          </p:nvPr>
        </p:nvSpPr>
        <p:spPr>
          <a:xfrm>
            <a:off x="9360505" y="1842112"/>
            <a:ext cx="717046" cy="700087"/>
          </a:xfrm>
        </p:spPr>
        <p:txBody>
          <a:bodyPr anchor="ctr">
            <a:normAutofit/>
          </a:bodyPr>
          <a:lstStyle>
            <a:lvl1pPr marL="9525" indent="0" algn="ctr">
              <a:buNone/>
              <a:defRPr sz="4000" b="1">
                <a:solidFill>
                  <a:srgbClr val="032040"/>
                </a:solidFill>
              </a:defRPr>
            </a:lvl1pPr>
          </a:lstStyle>
          <a:p>
            <a:pPr lvl="0"/>
            <a:r>
              <a:rPr lang="en-GB" dirty="0"/>
              <a:t>##</a:t>
            </a:r>
          </a:p>
        </p:txBody>
      </p:sp>
      <p:sp>
        <p:nvSpPr>
          <p:cNvPr id="3" name="Rectangle 2">
            <a:extLst>
              <a:ext uri="{FF2B5EF4-FFF2-40B4-BE49-F238E27FC236}">
                <a16:creationId xmlns:a16="http://schemas.microsoft.com/office/drawing/2014/main" id="{C7E0C9C9-479A-1435-4FE8-E70E6D8D9DE8}"/>
              </a:ext>
            </a:extLst>
          </p:cNvPr>
          <p:cNvSpPr/>
          <p:nvPr userDrawn="1"/>
        </p:nvSpPr>
        <p:spPr>
          <a:xfrm>
            <a:off x="-1792270" y="0"/>
            <a:ext cx="1658228" cy="6731000"/>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This slide can be used to replace bullet points.  </a:t>
            </a:r>
          </a:p>
          <a:p>
            <a:pPr algn="l"/>
            <a:endParaRPr lang="en-GB" sz="1200" dirty="0">
              <a:solidFill>
                <a:srgbClr val="1A191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1A1918"/>
                </a:solidFill>
              </a:rPr>
              <a:t>You may wish to add numbers or icons to help describe your content. The colour should be </a:t>
            </a:r>
            <a:r>
              <a:rPr lang="en-GB" sz="1200" b="1" dirty="0">
                <a:solidFill>
                  <a:srgbClr val="1A1918"/>
                </a:solidFill>
              </a:rPr>
              <a:t>HEX#032040</a:t>
            </a:r>
            <a:r>
              <a:rPr lang="en-GB" sz="1200" dirty="0">
                <a:solidFill>
                  <a:srgbClr val="1A1918"/>
                </a:solidFill>
              </a:rPr>
              <a:t>.</a:t>
            </a:r>
          </a:p>
          <a:p>
            <a:pPr algn="l"/>
            <a:endParaRPr lang="en-GB" sz="1200" dirty="0">
              <a:solidFill>
                <a:srgbClr val="1A1918"/>
              </a:solidFill>
            </a:endParaRPr>
          </a:p>
          <a:p>
            <a:pPr algn="l"/>
            <a:r>
              <a:rPr lang="en-GB" sz="1200" dirty="0">
                <a:solidFill>
                  <a:srgbClr val="1A1918"/>
                </a:solidFill>
              </a:rPr>
              <a:t>Simply click on the ## placeholder to add a number. They are already formatted to be 40 point font and bold.</a:t>
            </a:r>
          </a:p>
          <a:p>
            <a:pPr algn="l"/>
            <a:endParaRPr lang="en-GB" sz="1200" dirty="0">
              <a:solidFill>
                <a:srgbClr val="1A1918"/>
              </a:solidFill>
            </a:endParaRPr>
          </a:p>
          <a:p>
            <a:pPr algn="l"/>
            <a:r>
              <a:rPr lang="en-GB" sz="1200" dirty="0">
                <a:solidFill>
                  <a:srgbClr val="1A1918"/>
                </a:solidFill>
              </a:rPr>
              <a:t>To add an icon, delete the ## placeholder and go to </a:t>
            </a:r>
            <a:r>
              <a:rPr lang="en-GB" sz="1200" b="1" dirty="0">
                <a:solidFill>
                  <a:srgbClr val="1A1918"/>
                </a:solidFill>
              </a:rPr>
              <a:t>Insert </a:t>
            </a:r>
            <a:r>
              <a:rPr lang="en-GB" sz="1200" dirty="0">
                <a:solidFill>
                  <a:srgbClr val="1A1918"/>
                </a:solidFill>
              </a:rPr>
              <a:t>&gt; </a:t>
            </a:r>
            <a:r>
              <a:rPr lang="en-GB" sz="1200" b="1" dirty="0">
                <a:solidFill>
                  <a:srgbClr val="1A1918"/>
                </a:solidFill>
              </a:rPr>
              <a:t>Icons</a:t>
            </a:r>
          </a:p>
          <a:p>
            <a:pPr algn="l"/>
            <a:endParaRPr lang="en-GB" sz="1200" dirty="0">
              <a:solidFill>
                <a:srgbClr val="1A1918"/>
              </a:solidFill>
            </a:endParaRPr>
          </a:p>
          <a:p>
            <a:pPr algn="l"/>
            <a:r>
              <a:rPr lang="en-GB" sz="1200" dirty="0">
                <a:solidFill>
                  <a:srgbClr val="1A1918"/>
                </a:solidFill>
              </a:rPr>
              <a:t>The size for icons should be 2x2 cm.</a:t>
            </a:r>
          </a:p>
          <a:p>
            <a:pPr algn="l"/>
            <a:r>
              <a:rPr lang="en-GB" sz="1200" dirty="0">
                <a:solidFill>
                  <a:srgbClr val="1A1918"/>
                </a:solidFill>
              </a:rPr>
              <a:t>Resizing is done in the Graphics Format tab. </a:t>
            </a:r>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p:txBody>
      </p:sp>
      <p:sp>
        <p:nvSpPr>
          <p:cNvPr id="17" name="Date Placeholder 16">
            <a:extLst>
              <a:ext uri="{FF2B5EF4-FFF2-40B4-BE49-F238E27FC236}">
                <a16:creationId xmlns:a16="http://schemas.microsoft.com/office/drawing/2014/main" id="{CFC122BC-A3DA-14DB-8070-BBE2C86324EF}"/>
              </a:ext>
            </a:extLst>
          </p:cNvPr>
          <p:cNvSpPr>
            <a:spLocks noGrp="1"/>
          </p:cNvSpPr>
          <p:nvPr>
            <p:ph type="dt" sz="half" idx="22"/>
          </p:nvPr>
        </p:nvSpPr>
        <p:spPr/>
        <p:txBody>
          <a:bodyPr/>
          <a:lstStyle/>
          <a:p>
            <a:fld id="{323C7BE1-67B9-5941-A9CD-FE6AEB98B9F2}" type="datetime1">
              <a:rPr lang="sv-SE" smtClean="0"/>
              <a:t>2023-05-24</a:t>
            </a:fld>
            <a:endParaRPr lang="en-GB" dirty="0"/>
          </a:p>
        </p:txBody>
      </p:sp>
      <p:sp>
        <p:nvSpPr>
          <p:cNvPr id="18" name="Footer Placeholder 17">
            <a:extLst>
              <a:ext uri="{FF2B5EF4-FFF2-40B4-BE49-F238E27FC236}">
                <a16:creationId xmlns:a16="http://schemas.microsoft.com/office/drawing/2014/main" id="{2C00E756-912D-0A6D-9046-EF8860F275B9}"/>
              </a:ext>
            </a:extLst>
          </p:cNvPr>
          <p:cNvSpPr>
            <a:spLocks noGrp="1"/>
          </p:cNvSpPr>
          <p:nvPr>
            <p:ph type="ftr" sz="quarter" idx="23"/>
          </p:nvPr>
        </p:nvSpPr>
        <p:spPr/>
        <p:txBody>
          <a:bodyPr/>
          <a:lstStyle/>
          <a:p>
            <a:r>
              <a:rPr lang="en-GB"/>
              <a:t>YOUR DEPARTMENT NAME</a:t>
            </a:r>
            <a:endParaRPr lang="en-GB" dirty="0"/>
          </a:p>
        </p:txBody>
      </p:sp>
      <p:sp>
        <p:nvSpPr>
          <p:cNvPr id="19" name="Slide Number Placeholder 18">
            <a:extLst>
              <a:ext uri="{FF2B5EF4-FFF2-40B4-BE49-F238E27FC236}">
                <a16:creationId xmlns:a16="http://schemas.microsoft.com/office/drawing/2014/main" id="{E7E3BBED-5AE6-B28C-4944-EE863FC2CB30}"/>
              </a:ext>
            </a:extLst>
          </p:cNvPr>
          <p:cNvSpPr>
            <a:spLocks noGrp="1"/>
          </p:cNvSpPr>
          <p:nvPr>
            <p:ph type="sldNum" sz="quarter" idx="24"/>
          </p:nvPr>
        </p:nvSpPr>
        <p:spPr/>
        <p:txBody>
          <a:bodyPr/>
          <a:lstStyle/>
          <a:p>
            <a:fld id="{B3284CE9-EFAB-9F4B-868A-1F02DB69B64D}" type="slidenum">
              <a:rPr lang="en-GB" smtClean="0"/>
              <a:pPr/>
              <a:t>‹#›</a:t>
            </a:fld>
            <a:endParaRPr lang="en-GB"/>
          </a:p>
        </p:txBody>
      </p:sp>
      <p:sp>
        <p:nvSpPr>
          <p:cNvPr id="4" name="Rectangle 3">
            <a:extLst>
              <a:ext uri="{FF2B5EF4-FFF2-40B4-BE49-F238E27FC236}">
                <a16:creationId xmlns:a16="http://schemas.microsoft.com/office/drawing/2014/main" id="{B5E75ADD-C399-2542-6372-9962D6E6019A}"/>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76858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4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B207-5C5B-70B1-F426-BF729ED9979B}"/>
              </a:ext>
            </a:extLst>
          </p:cNvPr>
          <p:cNvSpPr>
            <a:spLocks noGrp="1"/>
          </p:cNvSpPr>
          <p:nvPr>
            <p:ph type="title"/>
          </p:nvPr>
        </p:nvSpPr>
        <p:spPr/>
        <p:txBody>
          <a:bodyPr/>
          <a:lstStyle/>
          <a:p>
            <a:r>
              <a:rPr lang="en-US"/>
              <a:t>Click to edit Master title style</a:t>
            </a:r>
            <a:endParaRPr lang="en-GB"/>
          </a:p>
        </p:txBody>
      </p:sp>
      <p:sp>
        <p:nvSpPr>
          <p:cNvPr id="17" name="Diamond 16">
            <a:extLst>
              <a:ext uri="{FF2B5EF4-FFF2-40B4-BE49-F238E27FC236}">
                <a16:creationId xmlns:a16="http://schemas.microsoft.com/office/drawing/2014/main" id="{A3913290-0FEC-A506-ABBD-90A42D4D55B9}"/>
              </a:ext>
            </a:extLst>
          </p:cNvPr>
          <p:cNvSpPr>
            <a:spLocks noChangeAspect="1"/>
          </p:cNvSpPr>
          <p:nvPr/>
        </p:nvSpPr>
        <p:spPr>
          <a:xfrm>
            <a:off x="998445" y="1534917"/>
            <a:ext cx="1332000"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iamond 17">
            <a:extLst>
              <a:ext uri="{FF2B5EF4-FFF2-40B4-BE49-F238E27FC236}">
                <a16:creationId xmlns:a16="http://schemas.microsoft.com/office/drawing/2014/main" id="{51219CFD-2E90-7C0C-A4C0-A31470F7D152}"/>
              </a:ext>
            </a:extLst>
          </p:cNvPr>
          <p:cNvSpPr>
            <a:spLocks noChangeAspect="1"/>
          </p:cNvSpPr>
          <p:nvPr/>
        </p:nvSpPr>
        <p:spPr>
          <a:xfrm>
            <a:off x="3966019" y="1512762"/>
            <a:ext cx="1335034"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22">
            <a:extLst>
              <a:ext uri="{FF2B5EF4-FFF2-40B4-BE49-F238E27FC236}">
                <a16:creationId xmlns:a16="http://schemas.microsoft.com/office/drawing/2014/main" id="{F3263630-1B00-66C2-DDC1-F500B5BD4C41}"/>
              </a:ext>
            </a:extLst>
          </p:cNvPr>
          <p:cNvSpPr>
            <a:spLocks noGrp="1"/>
          </p:cNvSpPr>
          <p:nvPr>
            <p:ph type="body" sz="quarter" idx="13" hasCustomPrompt="1"/>
          </p:nvPr>
        </p:nvSpPr>
        <p:spPr>
          <a:xfrm>
            <a:off x="407145" y="3202961"/>
            <a:ext cx="2514600" cy="3016960"/>
          </a:xfrm>
        </p:spPr>
        <p:txBody>
          <a:bodyPr>
            <a:normAutofit/>
          </a:bodyPr>
          <a:lstStyle>
            <a:lvl1pPr marL="0" indent="0" algn="ctr">
              <a:buNone/>
              <a:defRPr sz="2000">
                <a:solidFill>
                  <a:schemeClr val="tx1"/>
                </a:solidFill>
              </a:defRPr>
            </a:lvl1pPr>
          </a:lstStyle>
          <a:p>
            <a:pPr lvl="0"/>
            <a:r>
              <a:rPr lang="en-GB" dirty="0"/>
              <a:t>Click to add text</a:t>
            </a:r>
          </a:p>
        </p:txBody>
      </p:sp>
      <p:sp>
        <p:nvSpPr>
          <p:cNvPr id="20" name="Text Placeholder 22">
            <a:extLst>
              <a:ext uri="{FF2B5EF4-FFF2-40B4-BE49-F238E27FC236}">
                <a16:creationId xmlns:a16="http://schemas.microsoft.com/office/drawing/2014/main" id="{B4B50D79-FE46-42BC-A2C7-9DCDF845985D}"/>
              </a:ext>
            </a:extLst>
          </p:cNvPr>
          <p:cNvSpPr>
            <a:spLocks noGrp="1"/>
          </p:cNvSpPr>
          <p:nvPr>
            <p:ph type="body" sz="quarter" idx="14" hasCustomPrompt="1"/>
          </p:nvPr>
        </p:nvSpPr>
        <p:spPr>
          <a:xfrm>
            <a:off x="3362382" y="3220328"/>
            <a:ext cx="2514600" cy="2999594"/>
          </a:xfrm>
        </p:spPr>
        <p:txBody>
          <a:bodyPr>
            <a:normAutofit/>
          </a:bodyPr>
          <a:lstStyle>
            <a:lvl1pPr marL="0" indent="0" algn="ctr">
              <a:buNone/>
              <a:defRPr sz="2000">
                <a:solidFill>
                  <a:schemeClr val="tx1"/>
                </a:solidFill>
              </a:defRPr>
            </a:lvl1pPr>
          </a:lstStyle>
          <a:p>
            <a:pPr lvl="0"/>
            <a:r>
              <a:rPr lang="en-GB" dirty="0"/>
              <a:t>Click to add text</a:t>
            </a:r>
          </a:p>
        </p:txBody>
      </p:sp>
      <p:sp>
        <p:nvSpPr>
          <p:cNvPr id="21" name="Diamond 20">
            <a:extLst>
              <a:ext uri="{FF2B5EF4-FFF2-40B4-BE49-F238E27FC236}">
                <a16:creationId xmlns:a16="http://schemas.microsoft.com/office/drawing/2014/main" id="{04260901-55E9-FCD8-C785-3FBAEAB2BA41}"/>
              </a:ext>
            </a:extLst>
          </p:cNvPr>
          <p:cNvSpPr>
            <a:spLocks noChangeAspect="1"/>
          </p:cNvSpPr>
          <p:nvPr/>
        </p:nvSpPr>
        <p:spPr>
          <a:xfrm>
            <a:off x="6936627" y="1526759"/>
            <a:ext cx="1335034"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 Placeholder 22">
            <a:extLst>
              <a:ext uri="{FF2B5EF4-FFF2-40B4-BE49-F238E27FC236}">
                <a16:creationId xmlns:a16="http://schemas.microsoft.com/office/drawing/2014/main" id="{E92C7542-C073-4601-EB89-4F059667CFFD}"/>
              </a:ext>
            </a:extLst>
          </p:cNvPr>
          <p:cNvSpPr>
            <a:spLocks noGrp="1"/>
          </p:cNvSpPr>
          <p:nvPr>
            <p:ph type="body" sz="quarter" idx="19" hasCustomPrompt="1"/>
          </p:nvPr>
        </p:nvSpPr>
        <p:spPr>
          <a:xfrm>
            <a:off x="6317619" y="3220327"/>
            <a:ext cx="2514600" cy="2999593"/>
          </a:xfrm>
        </p:spPr>
        <p:txBody>
          <a:bodyPr>
            <a:normAutofit/>
          </a:bodyPr>
          <a:lstStyle>
            <a:lvl1pPr marL="0" indent="0" algn="ctr">
              <a:buNone/>
              <a:defRPr sz="2000">
                <a:solidFill>
                  <a:schemeClr val="tx1"/>
                </a:solidFill>
              </a:defRPr>
            </a:lvl1pPr>
          </a:lstStyle>
          <a:p>
            <a:pPr lvl="0"/>
            <a:r>
              <a:rPr lang="en-GB" dirty="0"/>
              <a:t>Click to add text</a:t>
            </a:r>
          </a:p>
        </p:txBody>
      </p:sp>
      <p:sp>
        <p:nvSpPr>
          <p:cNvPr id="23" name="Diamond 22">
            <a:extLst>
              <a:ext uri="{FF2B5EF4-FFF2-40B4-BE49-F238E27FC236}">
                <a16:creationId xmlns:a16="http://schemas.microsoft.com/office/drawing/2014/main" id="{EACFC3AC-4F48-A183-29BC-EC5EE4CC9C0D}"/>
              </a:ext>
            </a:extLst>
          </p:cNvPr>
          <p:cNvSpPr>
            <a:spLocks noChangeAspect="1"/>
          </p:cNvSpPr>
          <p:nvPr/>
        </p:nvSpPr>
        <p:spPr>
          <a:xfrm>
            <a:off x="9869783" y="1524552"/>
            <a:ext cx="1335034" cy="1332000"/>
          </a:xfrm>
          <a:prstGeom prst="diamond">
            <a:avLst/>
          </a:prstGeom>
          <a:solidFill>
            <a:srgbClr val="88A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 Placeholder 22">
            <a:extLst>
              <a:ext uri="{FF2B5EF4-FFF2-40B4-BE49-F238E27FC236}">
                <a16:creationId xmlns:a16="http://schemas.microsoft.com/office/drawing/2014/main" id="{4BF2850D-E099-F2EB-6CB7-0F6EB08862A3}"/>
              </a:ext>
            </a:extLst>
          </p:cNvPr>
          <p:cNvSpPr>
            <a:spLocks noGrp="1"/>
          </p:cNvSpPr>
          <p:nvPr>
            <p:ph type="body" sz="quarter" idx="20" hasCustomPrompt="1"/>
          </p:nvPr>
        </p:nvSpPr>
        <p:spPr>
          <a:xfrm>
            <a:off x="9272856" y="3218120"/>
            <a:ext cx="2514600" cy="3019167"/>
          </a:xfrm>
        </p:spPr>
        <p:txBody>
          <a:bodyPr>
            <a:normAutofit/>
          </a:bodyPr>
          <a:lstStyle>
            <a:lvl1pPr marL="0" indent="0" algn="ctr">
              <a:buNone/>
              <a:defRPr sz="2000">
                <a:solidFill>
                  <a:schemeClr val="tx1"/>
                </a:solidFill>
              </a:defRPr>
            </a:lvl1pPr>
          </a:lstStyle>
          <a:p>
            <a:pPr lvl="0"/>
            <a:r>
              <a:rPr lang="en-GB" dirty="0"/>
              <a:t>Click to add text</a:t>
            </a:r>
          </a:p>
        </p:txBody>
      </p:sp>
      <p:sp>
        <p:nvSpPr>
          <p:cNvPr id="25" name="Text Placeholder 17">
            <a:extLst>
              <a:ext uri="{FF2B5EF4-FFF2-40B4-BE49-F238E27FC236}">
                <a16:creationId xmlns:a16="http://schemas.microsoft.com/office/drawing/2014/main" id="{F7467C20-AC80-8AF4-CFA3-47CFEFF2D954}"/>
              </a:ext>
            </a:extLst>
          </p:cNvPr>
          <p:cNvSpPr>
            <a:spLocks noGrp="1"/>
          </p:cNvSpPr>
          <p:nvPr>
            <p:ph type="body" sz="quarter" idx="17" hasCustomPrompt="1"/>
          </p:nvPr>
        </p:nvSpPr>
        <p:spPr>
          <a:xfrm>
            <a:off x="1323131" y="1843892"/>
            <a:ext cx="717046" cy="700087"/>
          </a:xfrm>
          <a:noFill/>
        </p:spPr>
        <p:txBody>
          <a:bodyPr anchor="ctr">
            <a:normAutofit/>
          </a:bodyPr>
          <a:lstStyle>
            <a:lvl1pPr marL="9525" indent="0" algn="ctr">
              <a:buNone/>
              <a:defRPr sz="4000" b="1">
                <a:solidFill>
                  <a:schemeClr val="bg2"/>
                </a:solidFill>
              </a:defRPr>
            </a:lvl1pPr>
          </a:lstStyle>
          <a:p>
            <a:pPr lvl="0"/>
            <a:r>
              <a:rPr lang="en-GB" dirty="0"/>
              <a:t>##</a:t>
            </a:r>
          </a:p>
        </p:txBody>
      </p:sp>
      <p:sp>
        <p:nvSpPr>
          <p:cNvPr id="26" name="Text Placeholder 17">
            <a:extLst>
              <a:ext uri="{FF2B5EF4-FFF2-40B4-BE49-F238E27FC236}">
                <a16:creationId xmlns:a16="http://schemas.microsoft.com/office/drawing/2014/main" id="{11130BB0-A5C4-39A0-ECF3-B8EC13A54C4F}"/>
              </a:ext>
            </a:extLst>
          </p:cNvPr>
          <p:cNvSpPr>
            <a:spLocks noGrp="1"/>
          </p:cNvSpPr>
          <p:nvPr>
            <p:ph type="body" sz="quarter" idx="22" hasCustomPrompt="1"/>
          </p:nvPr>
        </p:nvSpPr>
        <p:spPr>
          <a:xfrm>
            <a:off x="4293739" y="1828718"/>
            <a:ext cx="717046" cy="700087"/>
          </a:xfrm>
          <a:noFill/>
        </p:spPr>
        <p:txBody>
          <a:bodyPr anchor="ctr">
            <a:normAutofit/>
          </a:bodyPr>
          <a:lstStyle>
            <a:lvl1pPr marL="9525" indent="0" algn="ctr">
              <a:buNone/>
              <a:defRPr sz="4000" b="1">
                <a:solidFill>
                  <a:schemeClr val="bg2"/>
                </a:solidFill>
              </a:defRPr>
            </a:lvl1pPr>
          </a:lstStyle>
          <a:p>
            <a:pPr lvl="0"/>
            <a:r>
              <a:rPr lang="en-GB" dirty="0"/>
              <a:t>##</a:t>
            </a:r>
          </a:p>
        </p:txBody>
      </p:sp>
      <p:sp>
        <p:nvSpPr>
          <p:cNvPr id="27" name="Text Placeholder 17">
            <a:extLst>
              <a:ext uri="{FF2B5EF4-FFF2-40B4-BE49-F238E27FC236}">
                <a16:creationId xmlns:a16="http://schemas.microsoft.com/office/drawing/2014/main" id="{CD3294F7-D1DB-678C-B87E-073539489DE4}"/>
              </a:ext>
            </a:extLst>
          </p:cNvPr>
          <p:cNvSpPr>
            <a:spLocks noGrp="1"/>
          </p:cNvSpPr>
          <p:nvPr>
            <p:ph type="body" sz="quarter" idx="23" hasCustomPrompt="1"/>
          </p:nvPr>
        </p:nvSpPr>
        <p:spPr>
          <a:xfrm>
            <a:off x="7279191" y="1849141"/>
            <a:ext cx="717046" cy="700087"/>
          </a:xfrm>
          <a:noFill/>
        </p:spPr>
        <p:txBody>
          <a:bodyPr anchor="ctr">
            <a:normAutofit/>
          </a:bodyPr>
          <a:lstStyle>
            <a:lvl1pPr marL="9525" indent="0" algn="ctr">
              <a:buNone/>
              <a:defRPr sz="4000" b="1">
                <a:solidFill>
                  <a:schemeClr val="bg2"/>
                </a:solidFill>
              </a:defRPr>
            </a:lvl1pPr>
          </a:lstStyle>
          <a:p>
            <a:pPr lvl="0"/>
            <a:r>
              <a:rPr lang="en-GB" dirty="0"/>
              <a:t>##</a:t>
            </a:r>
          </a:p>
        </p:txBody>
      </p:sp>
      <p:sp>
        <p:nvSpPr>
          <p:cNvPr id="28" name="Text Placeholder 17">
            <a:extLst>
              <a:ext uri="{FF2B5EF4-FFF2-40B4-BE49-F238E27FC236}">
                <a16:creationId xmlns:a16="http://schemas.microsoft.com/office/drawing/2014/main" id="{DB361A1D-F7CA-7E48-0E46-9CC3972CBD78}"/>
              </a:ext>
            </a:extLst>
          </p:cNvPr>
          <p:cNvSpPr>
            <a:spLocks noGrp="1"/>
          </p:cNvSpPr>
          <p:nvPr>
            <p:ph type="body" sz="quarter" idx="24" hasCustomPrompt="1"/>
          </p:nvPr>
        </p:nvSpPr>
        <p:spPr>
          <a:xfrm>
            <a:off x="10207591" y="1840508"/>
            <a:ext cx="717046" cy="700087"/>
          </a:xfrm>
          <a:noFill/>
        </p:spPr>
        <p:txBody>
          <a:bodyPr anchor="ctr">
            <a:normAutofit/>
          </a:bodyPr>
          <a:lstStyle>
            <a:lvl1pPr marL="9525" indent="0" algn="ctr">
              <a:buNone/>
              <a:defRPr sz="4000" b="1">
                <a:solidFill>
                  <a:schemeClr val="bg2"/>
                </a:solidFill>
              </a:defRPr>
            </a:lvl1pPr>
          </a:lstStyle>
          <a:p>
            <a:pPr lvl="0"/>
            <a:r>
              <a:rPr lang="en-GB" dirty="0"/>
              <a:t>##</a:t>
            </a:r>
          </a:p>
        </p:txBody>
      </p:sp>
      <p:sp>
        <p:nvSpPr>
          <p:cNvPr id="8" name="Rectangle 7">
            <a:extLst>
              <a:ext uri="{FF2B5EF4-FFF2-40B4-BE49-F238E27FC236}">
                <a16:creationId xmlns:a16="http://schemas.microsoft.com/office/drawing/2014/main" id="{B52AE618-B0A9-8915-19D8-7D913305B032}"/>
              </a:ext>
            </a:extLst>
          </p:cNvPr>
          <p:cNvSpPr/>
          <p:nvPr userDrawn="1"/>
        </p:nvSpPr>
        <p:spPr>
          <a:xfrm>
            <a:off x="-1792270" y="0"/>
            <a:ext cx="1658228" cy="6731000"/>
          </a:xfrm>
          <a:prstGeom prst="rect">
            <a:avLst/>
          </a:prstGeom>
          <a:solidFill>
            <a:srgbClr val="FFFCDB"/>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rtlCol="0" anchor="t"/>
          <a:lstStyle/>
          <a:p>
            <a:pPr algn="l"/>
            <a:r>
              <a:rPr lang="en-GB" sz="1200" b="1" dirty="0">
                <a:solidFill>
                  <a:srgbClr val="1A1918"/>
                </a:solidFill>
              </a:rPr>
              <a:t>LAYOUT GUIDE</a:t>
            </a:r>
          </a:p>
          <a:p>
            <a:pPr algn="l"/>
            <a:endParaRPr lang="en-GB" sz="1200" dirty="0">
              <a:solidFill>
                <a:srgbClr val="1A1918"/>
              </a:solidFill>
            </a:endParaRPr>
          </a:p>
          <a:p>
            <a:pPr algn="l"/>
            <a:r>
              <a:rPr lang="en-GB" sz="1200" dirty="0">
                <a:solidFill>
                  <a:srgbClr val="1A1918"/>
                </a:solidFill>
              </a:rPr>
              <a:t>This slide can be used to replace bullet points.  </a:t>
            </a:r>
          </a:p>
          <a:p>
            <a:pPr algn="l"/>
            <a:endParaRPr lang="en-GB" sz="1200" dirty="0">
              <a:solidFill>
                <a:srgbClr val="1A191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1A1918"/>
                </a:solidFill>
              </a:rPr>
              <a:t>You may wish to add numbers or icons to help describe your content. The colour should be </a:t>
            </a:r>
            <a:r>
              <a:rPr lang="en-GB" sz="1200" b="1" dirty="0">
                <a:solidFill>
                  <a:srgbClr val="1A1918"/>
                </a:solidFill>
              </a:rPr>
              <a:t>HEX#032040</a:t>
            </a:r>
            <a:r>
              <a:rPr lang="en-GB" sz="1200" dirty="0">
                <a:solidFill>
                  <a:srgbClr val="1A1918"/>
                </a:solidFill>
              </a:rPr>
              <a:t>.</a:t>
            </a:r>
          </a:p>
          <a:p>
            <a:pPr algn="l"/>
            <a:endParaRPr lang="en-GB" sz="1200" dirty="0">
              <a:solidFill>
                <a:srgbClr val="1A1918"/>
              </a:solidFill>
            </a:endParaRPr>
          </a:p>
          <a:p>
            <a:pPr algn="l"/>
            <a:r>
              <a:rPr lang="en-GB" sz="1200" dirty="0">
                <a:solidFill>
                  <a:srgbClr val="1A1918"/>
                </a:solidFill>
              </a:rPr>
              <a:t>Simply click on the ## placeholder to add a number. They are already formatted to be 40 point font and bold.</a:t>
            </a:r>
          </a:p>
          <a:p>
            <a:pPr algn="l"/>
            <a:endParaRPr lang="en-GB" sz="1200" dirty="0">
              <a:solidFill>
                <a:srgbClr val="1A1918"/>
              </a:solidFill>
            </a:endParaRPr>
          </a:p>
          <a:p>
            <a:pPr algn="l"/>
            <a:r>
              <a:rPr lang="en-GB" sz="1200" dirty="0">
                <a:solidFill>
                  <a:srgbClr val="1A1918"/>
                </a:solidFill>
              </a:rPr>
              <a:t>To add an icon, delete the ## placeholder and go to </a:t>
            </a:r>
            <a:r>
              <a:rPr lang="en-GB" sz="1200" b="1" dirty="0">
                <a:solidFill>
                  <a:srgbClr val="1A1918"/>
                </a:solidFill>
              </a:rPr>
              <a:t>Insert </a:t>
            </a:r>
            <a:r>
              <a:rPr lang="en-GB" sz="1200" dirty="0">
                <a:solidFill>
                  <a:srgbClr val="1A1918"/>
                </a:solidFill>
              </a:rPr>
              <a:t>&gt; </a:t>
            </a:r>
            <a:r>
              <a:rPr lang="en-GB" sz="1200" b="1" dirty="0">
                <a:solidFill>
                  <a:srgbClr val="1A1918"/>
                </a:solidFill>
              </a:rPr>
              <a:t>Icons</a:t>
            </a:r>
          </a:p>
          <a:p>
            <a:pPr algn="l"/>
            <a:endParaRPr lang="en-GB" sz="1200" dirty="0">
              <a:solidFill>
                <a:srgbClr val="1A1918"/>
              </a:solidFill>
            </a:endParaRPr>
          </a:p>
          <a:p>
            <a:pPr algn="l"/>
            <a:r>
              <a:rPr lang="en-GB" sz="1200" dirty="0">
                <a:solidFill>
                  <a:srgbClr val="1A1918"/>
                </a:solidFill>
              </a:rPr>
              <a:t>The size for icons should be 2x2 cm.</a:t>
            </a:r>
          </a:p>
          <a:p>
            <a:pPr algn="l"/>
            <a:r>
              <a:rPr lang="en-GB" sz="1200" dirty="0">
                <a:solidFill>
                  <a:srgbClr val="1A1918"/>
                </a:solidFill>
              </a:rPr>
              <a:t>Resizing is done in the Graphics Format tab. </a:t>
            </a:r>
            <a:endParaRPr lang="en-GB" sz="1200" dirty="0">
              <a:solidFill>
                <a:schemeClr val="tx1"/>
              </a:solidFill>
            </a:endParaRPr>
          </a:p>
          <a:p>
            <a:pPr algn="l"/>
            <a:r>
              <a:rPr lang="en-GB" sz="1200" dirty="0">
                <a:solidFill>
                  <a:schemeClr val="accent5">
                    <a:lumMod val="40000"/>
                    <a:lumOff val="60000"/>
                  </a:schemeClr>
                </a:solidFill>
              </a:rPr>
              <a:t>--------------</a:t>
            </a:r>
          </a:p>
          <a:p>
            <a:pPr algn="l"/>
            <a:r>
              <a:rPr lang="en-GB" sz="1050" i="1" dirty="0">
                <a:solidFill>
                  <a:srgbClr val="767776"/>
                </a:solidFill>
              </a:rPr>
              <a:t>This info box will not appear when you present your slide.</a:t>
            </a:r>
          </a:p>
        </p:txBody>
      </p:sp>
      <p:sp>
        <p:nvSpPr>
          <p:cNvPr id="5" name="Date Placeholder 4">
            <a:extLst>
              <a:ext uri="{FF2B5EF4-FFF2-40B4-BE49-F238E27FC236}">
                <a16:creationId xmlns:a16="http://schemas.microsoft.com/office/drawing/2014/main" id="{1AD34322-F694-8930-5A39-AF213B2FAC7C}"/>
              </a:ext>
            </a:extLst>
          </p:cNvPr>
          <p:cNvSpPr>
            <a:spLocks noGrp="1"/>
          </p:cNvSpPr>
          <p:nvPr>
            <p:ph type="dt" sz="half" idx="25"/>
          </p:nvPr>
        </p:nvSpPr>
        <p:spPr/>
        <p:txBody>
          <a:bodyPr/>
          <a:lstStyle/>
          <a:p>
            <a:fld id="{323C7BE1-67B9-5941-A9CD-FE6AEB98B9F2}" type="datetime1">
              <a:rPr lang="sv-SE" smtClean="0"/>
              <a:t>2023-05-24</a:t>
            </a:fld>
            <a:endParaRPr lang="en-GB" dirty="0"/>
          </a:p>
        </p:txBody>
      </p:sp>
      <p:sp>
        <p:nvSpPr>
          <p:cNvPr id="9" name="Footer Placeholder 8">
            <a:extLst>
              <a:ext uri="{FF2B5EF4-FFF2-40B4-BE49-F238E27FC236}">
                <a16:creationId xmlns:a16="http://schemas.microsoft.com/office/drawing/2014/main" id="{FAF4FB9C-E9DE-ECED-F92A-26D3562867C8}"/>
              </a:ext>
            </a:extLst>
          </p:cNvPr>
          <p:cNvSpPr>
            <a:spLocks noGrp="1"/>
          </p:cNvSpPr>
          <p:nvPr>
            <p:ph type="ftr" sz="quarter" idx="26"/>
          </p:nvPr>
        </p:nvSpPr>
        <p:spPr/>
        <p:txBody>
          <a:bodyPr/>
          <a:lstStyle/>
          <a:p>
            <a:r>
              <a:rPr lang="en-GB"/>
              <a:t>YOUR DEPARTMENT NAME</a:t>
            </a:r>
            <a:endParaRPr lang="en-GB" dirty="0"/>
          </a:p>
        </p:txBody>
      </p:sp>
      <p:sp>
        <p:nvSpPr>
          <p:cNvPr id="10" name="Slide Number Placeholder 9">
            <a:extLst>
              <a:ext uri="{FF2B5EF4-FFF2-40B4-BE49-F238E27FC236}">
                <a16:creationId xmlns:a16="http://schemas.microsoft.com/office/drawing/2014/main" id="{C11BAF91-8631-993A-1B2E-E98438CA89E0}"/>
              </a:ext>
            </a:extLst>
          </p:cNvPr>
          <p:cNvSpPr>
            <a:spLocks noGrp="1"/>
          </p:cNvSpPr>
          <p:nvPr>
            <p:ph type="sldNum" sz="quarter" idx="27"/>
          </p:nvPr>
        </p:nvSpPr>
        <p:spPr/>
        <p:txBody>
          <a:bodyPr/>
          <a:lstStyle/>
          <a:p>
            <a:fld id="{B3284CE9-EFAB-9F4B-868A-1F02DB69B64D}" type="slidenum">
              <a:rPr lang="en-GB" smtClean="0"/>
              <a:pPr/>
              <a:t>‹#›</a:t>
            </a:fld>
            <a:endParaRPr lang="en-GB"/>
          </a:p>
        </p:txBody>
      </p:sp>
      <p:sp>
        <p:nvSpPr>
          <p:cNvPr id="3" name="Rectangle 2">
            <a:extLst>
              <a:ext uri="{FF2B5EF4-FFF2-40B4-BE49-F238E27FC236}">
                <a16:creationId xmlns:a16="http://schemas.microsoft.com/office/drawing/2014/main" id="{E4AEF616-2F1D-9E6E-5B86-F1B90587EFD2}"/>
              </a:ext>
            </a:extLst>
          </p:cNvPr>
          <p:cNvSpPr/>
          <p:nvPr userDrawn="1"/>
        </p:nvSpPr>
        <p:spPr>
          <a:xfrm>
            <a:off x="326655" y="369182"/>
            <a:ext cx="46800" cy="669600"/>
          </a:xfrm>
          <a:prstGeom prst="rect">
            <a:avLst/>
          </a:prstGeom>
          <a:solidFill>
            <a:srgbClr val="FF82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tx1"/>
              </a:solidFill>
            </a:endParaRPr>
          </a:p>
        </p:txBody>
      </p:sp>
    </p:spTree>
    <p:extLst>
      <p:ext uri="{BB962C8B-B14F-4D97-AF65-F5344CB8AC3E}">
        <p14:creationId xmlns:p14="http://schemas.microsoft.com/office/powerpoint/2010/main" val="219743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36B4656-46C1-C721-3A59-D9D22D4625BC}"/>
              </a:ext>
            </a:extLst>
          </p:cNvPr>
          <p:cNvSpPr>
            <a:spLocks noGrp="1"/>
          </p:cNvSpPr>
          <p:nvPr>
            <p:ph type="dt" sz="half" idx="10"/>
          </p:nvPr>
        </p:nvSpPr>
        <p:spPr/>
        <p:txBody>
          <a:bodyPr/>
          <a:lstStyle/>
          <a:p>
            <a:fld id="{323C7BE1-67B9-5941-A9CD-FE6AEB98B9F2}" type="datetime1">
              <a:rPr lang="sv-SE" smtClean="0"/>
              <a:t>2023-05-24</a:t>
            </a:fld>
            <a:endParaRPr lang="en-GB" dirty="0"/>
          </a:p>
        </p:txBody>
      </p:sp>
      <p:sp>
        <p:nvSpPr>
          <p:cNvPr id="6" name="Footer Placeholder 5">
            <a:extLst>
              <a:ext uri="{FF2B5EF4-FFF2-40B4-BE49-F238E27FC236}">
                <a16:creationId xmlns:a16="http://schemas.microsoft.com/office/drawing/2014/main" id="{E853BDFD-A743-057D-2463-BAB2F5CE9371}"/>
              </a:ext>
            </a:extLst>
          </p:cNvPr>
          <p:cNvSpPr>
            <a:spLocks noGrp="1"/>
          </p:cNvSpPr>
          <p:nvPr>
            <p:ph type="ftr" sz="quarter" idx="11"/>
          </p:nvPr>
        </p:nvSpPr>
        <p:spPr/>
        <p:txBody>
          <a:bodyPr/>
          <a:lstStyle/>
          <a:p>
            <a:r>
              <a:rPr lang="en-GB"/>
              <a:t>YOUR DEPARTMENT NAME</a:t>
            </a:r>
            <a:endParaRPr lang="en-GB" dirty="0"/>
          </a:p>
        </p:txBody>
      </p:sp>
      <p:sp>
        <p:nvSpPr>
          <p:cNvPr id="7" name="Slide Number Placeholder 6">
            <a:extLst>
              <a:ext uri="{FF2B5EF4-FFF2-40B4-BE49-F238E27FC236}">
                <a16:creationId xmlns:a16="http://schemas.microsoft.com/office/drawing/2014/main" id="{B0EB883C-705F-592B-3AD4-C11BB3091CBE}"/>
              </a:ext>
            </a:extLst>
          </p:cNvPr>
          <p:cNvSpPr>
            <a:spLocks noGrp="1"/>
          </p:cNvSpPr>
          <p:nvPr>
            <p:ph type="sldNum" sz="quarter" idx="12"/>
          </p:nvPr>
        </p:nvSpPr>
        <p:spPr/>
        <p:txBody>
          <a:bodyPr/>
          <a:lstStyle/>
          <a:p>
            <a:fld id="{B3284CE9-EFAB-9F4B-868A-1F02DB69B64D}" type="slidenum">
              <a:rPr lang="en-GB" smtClean="0"/>
              <a:pPr/>
              <a:t>‹#›</a:t>
            </a:fld>
            <a:endParaRPr lang="en-GB"/>
          </a:p>
        </p:txBody>
      </p:sp>
    </p:spTree>
    <p:extLst>
      <p:ext uri="{BB962C8B-B14F-4D97-AF65-F5344CB8AC3E}">
        <p14:creationId xmlns:p14="http://schemas.microsoft.com/office/powerpoint/2010/main" val="413659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204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A5020B-988D-B10A-7338-7B28C7F28A12}"/>
              </a:ext>
            </a:extLst>
          </p:cNvPr>
          <p:cNvSpPr/>
          <p:nvPr/>
        </p:nvSpPr>
        <p:spPr>
          <a:xfrm>
            <a:off x="-2168" y="6522640"/>
            <a:ext cx="12204000" cy="351402"/>
          </a:xfrm>
          <a:prstGeom prst="rect">
            <a:avLst/>
          </a:prstGeom>
          <a:solidFill>
            <a:srgbClr val="FFFFFF"/>
          </a:solidFill>
          <a:ln w="19050" cap="flat" cmpd="sng" algn="ctr">
            <a:noFill/>
            <a:prstDash val="solid"/>
          </a:ln>
          <a:effectLst/>
        </p:spPr>
        <p:txBody>
          <a:bodyPr rtlCol="0" anchor="ctr"/>
          <a:lstStyle/>
          <a:p>
            <a:pPr marL="0" marR="0" lvl="0" indent="0" algn="l" defTabSz="457200" eaLnBrk="1" fontAlgn="base" latinLnBrk="0" hangingPunct="1">
              <a:lnSpc>
                <a:spcPct val="100000"/>
              </a:lnSpc>
              <a:spcBef>
                <a:spcPct val="0"/>
              </a:spcBef>
              <a:spcAft>
                <a:spcPct val="0"/>
              </a:spcAft>
              <a:buClrTx/>
              <a:buSzTx/>
              <a:buFontTx/>
              <a:buNone/>
              <a:tabLst/>
              <a:defRPr/>
            </a:pPr>
            <a:r>
              <a:rPr kumimoji="0" lang="en-GB" sz="900" b="1" i="0" u="none" strike="noStrike" kern="0" cap="none" spc="30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   LULEÅ UNIVERSITY OF TECHNOLOGY</a:t>
            </a:r>
          </a:p>
        </p:txBody>
      </p:sp>
      <p:sp>
        <p:nvSpPr>
          <p:cNvPr id="2" name="Title Placeholder 1">
            <a:extLst>
              <a:ext uri="{FF2B5EF4-FFF2-40B4-BE49-F238E27FC236}">
                <a16:creationId xmlns:a16="http://schemas.microsoft.com/office/drawing/2014/main" id="{C0B63CBA-E7D3-DEEC-77A3-9B5272945B43}"/>
              </a:ext>
            </a:extLst>
          </p:cNvPr>
          <p:cNvSpPr>
            <a:spLocks noGrp="1"/>
          </p:cNvSpPr>
          <p:nvPr>
            <p:ph type="title"/>
          </p:nvPr>
        </p:nvSpPr>
        <p:spPr>
          <a:xfrm>
            <a:off x="557963" y="260350"/>
            <a:ext cx="9138488" cy="936625"/>
          </a:xfrm>
          <a:prstGeom prst="rect">
            <a:avLst/>
          </a:prstGeom>
        </p:spPr>
        <p:txBody>
          <a:bodyPr vert="horz" lIns="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DC932D79-78EE-7521-33FF-315E01EA7FBB}"/>
              </a:ext>
            </a:extLst>
          </p:cNvPr>
          <p:cNvSpPr>
            <a:spLocks noGrp="1"/>
          </p:cNvSpPr>
          <p:nvPr>
            <p:ph type="body" idx="1"/>
          </p:nvPr>
        </p:nvSpPr>
        <p:spPr>
          <a:xfrm>
            <a:off x="557962" y="1275711"/>
            <a:ext cx="11080002" cy="4958402"/>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4">
            <a:extLst>
              <a:ext uri="{FF2B5EF4-FFF2-40B4-BE49-F238E27FC236}">
                <a16:creationId xmlns:a16="http://schemas.microsoft.com/office/drawing/2014/main" id="{43A25039-55C8-CA28-2435-D5FD1CF1DDD0}"/>
              </a:ext>
            </a:extLst>
          </p:cNvPr>
          <p:cNvSpPr>
            <a:spLocks noGrp="1"/>
          </p:cNvSpPr>
          <p:nvPr>
            <p:ph type="ftr" sz="quarter" idx="3"/>
          </p:nvPr>
        </p:nvSpPr>
        <p:spPr>
          <a:xfrm>
            <a:off x="3701328" y="6512331"/>
            <a:ext cx="7600085" cy="365125"/>
          </a:xfrm>
          <a:prstGeom prst="rect">
            <a:avLst/>
          </a:prstGeom>
        </p:spPr>
        <p:txBody>
          <a:bodyPr vert="horz" lIns="91440" tIns="45720" rIns="91440" bIns="45720" rtlCol="0" anchor="ctr"/>
          <a:lstStyle>
            <a:lvl1pPr algn="l">
              <a:defRPr sz="900" spc="300">
                <a:solidFill>
                  <a:srgbClr val="88A5BD"/>
                </a:solidFill>
              </a:defRPr>
            </a:lvl1pPr>
          </a:lstStyle>
          <a:p>
            <a:r>
              <a:rPr lang="en-GB"/>
              <a:t>YOUR DEPARTMENT NAME</a:t>
            </a:r>
            <a:endParaRPr lang="en-GB" dirty="0"/>
          </a:p>
        </p:txBody>
      </p:sp>
      <p:sp>
        <p:nvSpPr>
          <p:cNvPr id="10" name="Slide Number Placeholder 5">
            <a:extLst>
              <a:ext uri="{FF2B5EF4-FFF2-40B4-BE49-F238E27FC236}">
                <a16:creationId xmlns:a16="http://schemas.microsoft.com/office/drawing/2014/main" id="{39A5DECB-4B3B-362A-EDB1-3F4BD2A3542E}"/>
              </a:ext>
            </a:extLst>
          </p:cNvPr>
          <p:cNvSpPr>
            <a:spLocks noGrp="1"/>
          </p:cNvSpPr>
          <p:nvPr>
            <p:ph type="sldNum" sz="quarter" idx="4"/>
          </p:nvPr>
        </p:nvSpPr>
        <p:spPr>
          <a:xfrm>
            <a:off x="11641138" y="6508749"/>
            <a:ext cx="550862" cy="365125"/>
          </a:xfrm>
          <a:prstGeom prst="rect">
            <a:avLst/>
          </a:prstGeom>
        </p:spPr>
        <p:txBody>
          <a:bodyPr vert="horz" lIns="91440" tIns="45720" rIns="91440" bIns="45720" rtlCol="0" anchor="ctr"/>
          <a:lstStyle>
            <a:lvl1pPr algn="ctr">
              <a:defRPr sz="900">
                <a:solidFill>
                  <a:srgbClr val="88A5BD"/>
                </a:solidFill>
              </a:defRPr>
            </a:lvl1pPr>
          </a:lstStyle>
          <a:p>
            <a:fld id="{B3284CE9-EFAB-9F4B-868A-1F02DB69B64D}" type="slidenum">
              <a:rPr lang="en-GB" smtClean="0"/>
              <a:pPr/>
              <a:t>‹#›</a:t>
            </a:fld>
            <a:endParaRPr lang="en-GB"/>
          </a:p>
        </p:txBody>
      </p:sp>
      <p:sp>
        <p:nvSpPr>
          <p:cNvPr id="11" name="Date Placeholder 8">
            <a:extLst>
              <a:ext uri="{FF2B5EF4-FFF2-40B4-BE49-F238E27FC236}">
                <a16:creationId xmlns:a16="http://schemas.microsoft.com/office/drawing/2014/main" id="{ADAFCC16-DC0F-6B28-C0B1-2D9CA92B250A}"/>
              </a:ext>
            </a:extLst>
          </p:cNvPr>
          <p:cNvSpPr>
            <a:spLocks noGrp="1"/>
          </p:cNvSpPr>
          <p:nvPr>
            <p:ph type="dt" sz="half" idx="2"/>
          </p:nvPr>
        </p:nvSpPr>
        <p:spPr>
          <a:xfrm>
            <a:off x="10502473" y="6886131"/>
            <a:ext cx="1138665" cy="365125"/>
          </a:xfrm>
          <a:prstGeom prst="rect">
            <a:avLst/>
          </a:prstGeom>
        </p:spPr>
        <p:txBody>
          <a:bodyPr vert="horz" lIns="91440" tIns="45720" rIns="91440" bIns="45720" rtlCol="0" anchor="ctr"/>
          <a:lstStyle>
            <a:lvl1pPr algn="r">
              <a:defRPr sz="900">
                <a:solidFill>
                  <a:srgbClr val="88A5BD"/>
                </a:solidFill>
              </a:defRPr>
            </a:lvl1pPr>
          </a:lstStyle>
          <a:p>
            <a:fld id="{323C7BE1-67B9-5941-A9CD-FE6AEB98B9F2}" type="datetime1">
              <a:rPr lang="sv-SE" smtClean="0"/>
              <a:t>2023-05-24</a:t>
            </a:fld>
            <a:endParaRPr lang="en-GB" dirty="0"/>
          </a:p>
        </p:txBody>
      </p:sp>
    </p:spTree>
    <p:extLst>
      <p:ext uri="{BB962C8B-B14F-4D97-AF65-F5344CB8AC3E}">
        <p14:creationId xmlns:p14="http://schemas.microsoft.com/office/powerpoint/2010/main" val="14870309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6" r:id="rId18"/>
    <p:sldLayoutId id="2147483690" r:id="rId19"/>
    <p:sldLayoutId id="2147483691" r:id="rId20"/>
    <p:sldLayoutId id="2147483697" r:id="rId21"/>
    <p:sldLayoutId id="2147483692" r:id="rId22"/>
    <p:sldLayoutId id="2147483693" r:id="rId23"/>
    <p:sldLayoutId id="2147483694" r:id="rId24"/>
    <p:sldLayoutId id="2147483695" r:id="rId25"/>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8913" indent="-176213" algn="l" defTabSz="914400" rtl="0" eaLnBrk="1" latinLnBrk="0" hangingPunct="1">
        <a:lnSpc>
          <a:spcPct val="90000"/>
        </a:lnSpc>
        <a:spcBef>
          <a:spcPts val="1800"/>
        </a:spcBef>
        <a:buFont typeface="Wingdings" pitchFamily="2" charset="2"/>
        <a:buChar char="§"/>
        <a:tabLst/>
        <a:defRPr sz="2400" kern="1200">
          <a:solidFill>
            <a:schemeClr val="tx1"/>
          </a:solidFill>
          <a:latin typeface="+mn-lt"/>
          <a:ea typeface="+mn-ea"/>
          <a:cs typeface="+mn-cs"/>
        </a:defRPr>
      </a:lvl1pPr>
      <a:lvl2pPr marL="444500" indent="-174625" algn="l" defTabSz="914400" rtl="0" eaLnBrk="1" latinLnBrk="0" hangingPunct="1">
        <a:lnSpc>
          <a:spcPct val="90000"/>
        </a:lnSpc>
        <a:spcBef>
          <a:spcPts val="500"/>
        </a:spcBef>
        <a:buFont typeface="Wingdings" pitchFamily="2" charset="2"/>
        <a:buChar char="§"/>
        <a:tabLst/>
        <a:defRPr sz="2000" kern="1200">
          <a:solidFill>
            <a:schemeClr val="tx1"/>
          </a:solidFill>
          <a:latin typeface="+mn-lt"/>
          <a:ea typeface="+mn-ea"/>
          <a:cs typeface="+mn-cs"/>
        </a:defRPr>
      </a:lvl2pPr>
      <a:lvl3pPr marL="674688" indent="-176213" algn="l" defTabSz="914400" rtl="0" eaLnBrk="1" latinLnBrk="0" hangingPunct="1">
        <a:lnSpc>
          <a:spcPct val="90000"/>
        </a:lnSpc>
        <a:spcBef>
          <a:spcPts val="500"/>
        </a:spcBef>
        <a:buFont typeface="Wingdings" pitchFamily="2" charset="2"/>
        <a:buChar char="§"/>
        <a:tabLst/>
        <a:defRPr sz="1800" kern="1200">
          <a:solidFill>
            <a:schemeClr val="tx1"/>
          </a:solidFill>
          <a:latin typeface="+mn-lt"/>
          <a:ea typeface="+mn-ea"/>
          <a:cs typeface="+mn-cs"/>
        </a:defRPr>
      </a:lvl3pPr>
      <a:lvl4pPr marL="890588" indent="-174625" algn="l" defTabSz="914400" rtl="0" eaLnBrk="1" latinLnBrk="0" hangingPunct="1">
        <a:lnSpc>
          <a:spcPct val="90000"/>
        </a:lnSpc>
        <a:spcBef>
          <a:spcPts val="500"/>
        </a:spcBef>
        <a:buFont typeface="Wingdings" pitchFamily="2" charset="2"/>
        <a:buChar char="§"/>
        <a:tabLst/>
        <a:defRPr sz="1600" kern="1200">
          <a:solidFill>
            <a:schemeClr val="tx1"/>
          </a:solidFill>
          <a:latin typeface="+mn-lt"/>
          <a:ea typeface="+mn-ea"/>
          <a:cs typeface="+mn-cs"/>
        </a:defRPr>
      </a:lvl4pPr>
      <a:lvl5pPr marL="1120775" indent="-176213" algn="l" defTabSz="914400" rtl="0" eaLnBrk="1" latinLnBrk="0" hangingPunct="1">
        <a:lnSpc>
          <a:spcPct val="90000"/>
        </a:lnSpc>
        <a:spcBef>
          <a:spcPts val="500"/>
        </a:spcBef>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orient="horz" pos="2160" userDrawn="1">
          <p15:clr>
            <a:srgbClr val="F26B43"/>
          </p15:clr>
        </p15:guide>
        <p15:guide id="11" pos="3840" userDrawn="1">
          <p15:clr>
            <a:srgbClr val="F26B43"/>
          </p15:clr>
        </p15:guide>
        <p15:guide id="12" pos="347" userDrawn="1">
          <p15:clr>
            <a:srgbClr val="A4A3A4"/>
          </p15:clr>
        </p15:guide>
        <p15:guide id="13" pos="7333" userDrawn="1">
          <p15:clr>
            <a:srgbClr val="A4A3A4"/>
          </p15:clr>
        </p15:guide>
        <p15:guide id="14" orient="horz" pos="754" userDrawn="1">
          <p15:clr>
            <a:srgbClr val="A4A3A4"/>
          </p15:clr>
        </p15:guide>
        <p15:guide id="15" orient="horz" pos="164" userDrawn="1">
          <p15:clr>
            <a:srgbClr val="A4A3A4"/>
          </p15:clr>
        </p15:guide>
        <p15:guide id="16" orient="horz" pos="799" userDrawn="1">
          <p15:clr>
            <a:srgbClr val="A4A3A4"/>
          </p15:clr>
        </p15:guide>
        <p15:guide id="17" orient="horz" pos="3929" userDrawn="1">
          <p15:clr>
            <a:srgbClr val="A4A3A4"/>
          </p15:clr>
        </p15:guide>
        <p15:guide id="18"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ip, boat, watercraft, outdoor&#10;&#10;Description automatically generated">
            <a:extLst>
              <a:ext uri="{FF2B5EF4-FFF2-40B4-BE49-F238E27FC236}">
                <a16:creationId xmlns:a16="http://schemas.microsoft.com/office/drawing/2014/main" id="{A8AA65D0-F269-95E4-6DB6-B37A0FDC9C41}"/>
              </a:ext>
            </a:extLst>
          </p:cNvPr>
          <p:cNvPicPr>
            <a:picLocks noChangeAspect="1"/>
          </p:cNvPicPr>
          <p:nvPr/>
        </p:nvPicPr>
        <p:blipFill>
          <a:blip r:embed="rId2"/>
          <a:stretch>
            <a:fillRect/>
          </a:stretch>
        </p:blipFill>
        <p:spPr>
          <a:xfrm>
            <a:off x="557213" y="2250591"/>
            <a:ext cx="4694238" cy="3513138"/>
          </a:xfrm>
          <a:prstGeom prst="rect">
            <a:avLst/>
          </a:prstGeom>
        </p:spPr>
      </p:pic>
      <p:pic>
        <p:nvPicPr>
          <p:cNvPr id="7" name="Content Placeholder 6" descr="A picture containing satellite, transport, spacecraft, space&#10;&#10;Description automatically generated">
            <a:extLst>
              <a:ext uri="{FF2B5EF4-FFF2-40B4-BE49-F238E27FC236}">
                <a16:creationId xmlns:a16="http://schemas.microsoft.com/office/drawing/2014/main" id="{5C3EF1A8-8890-F330-CE80-1CB56518F5DB}"/>
              </a:ext>
            </a:extLst>
          </p:cNvPr>
          <p:cNvPicPr>
            <a:picLocks noGrp="1" noChangeAspect="1"/>
          </p:cNvPicPr>
          <p:nvPr>
            <p:ph sz="half" idx="4294967295"/>
          </p:nvPr>
        </p:nvPicPr>
        <p:blipFill>
          <a:blip r:embed="rId3"/>
          <a:stretch>
            <a:fillRect/>
          </a:stretch>
        </p:blipFill>
        <p:spPr>
          <a:xfrm>
            <a:off x="5326062" y="2223677"/>
            <a:ext cx="6308725" cy="3513138"/>
          </a:xfrm>
        </p:spPr>
      </p:pic>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a:xfrm>
            <a:off x="557213" y="526572"/>
            <a:ext cx="11240460" cy="936625"/>
          </a:xfrm>
        </p:spPr>
        <p:txBody>
          <a:bodyPr anchor="ctr">
            <a:normAutofit fontScale="90000"/>
          </a:bodyPr>
          <a:lstStyle/>
          <a:p>
            <a:pPr algn="ctr">
              <a:lnSpc>
                <a:spcPct val="150000"/>
              </a:lnSpc>
              <a:spcAft>
                <a:spcPts val="600"/>
              </a:spcAft>
            </a:pPr>
            <a:r>
              <a:rPr lang="en-US" sz="2800" b="1" i="0" dirty="0">
                <a:effectLst/>
              </a:rPr>
              <a:t>Deep-learning based detection of vessels on a satellite synthetic-aperture radar (SAR) images as a measure to improve safety and efficiency of maritime traffic</a:t>
            </a:r>
            <a:endParaRPr lang="en-GB" sz="2800" b="1" dirty="0"/>
          </a:p>
        </p:txBody>
      </p:sp>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nchor="ctr">
            <a:normAutofit/>
          </a:bodyPr>
          <a:lstStyle/>
          <a:p>
            <a:pPr>
              <a:spcAft>
                <a:spcPts val="600"/>
              </a:spcAft>
            </a:pPr>
            <a:fld id="{B3284CE9-EFAB-9F4B-868A-1F02DB69B64D}" type="slidenum">
              <a:rPr lang="en-GB" smtClean="0"/>
              <a:pPr>
                <a:spcAft>
                  <a:spcPts val="600"/>
                </a:spcAft>
              </a:pPr>
              <a:t>1</a:t>
            </a:fld>
            <a:endParaRPr lang="en-GB"/>
          </a:p>
        </p:txBody>
      </p:sp>
      <p:sp>
        <p:nvSpPr>
          <p:cNvPr id="9" name="TextBox 8">
            <a:extLst>
              <a:ext uri="{FF2B5EF4-FFF2-40B4-BE49-F238E27FC236}">
                <a16:creationId xmlns:a16="http://schemas.microsoft.com/office/drawing/2014/main" id="{EA5D3AE7-0E05-D5E0-CCD8-C7F072EA98B4}"/>
              </a:ext>
            </a:extLst>
          </p:cNvPr>
          <p:cNvSpPr txBox="1"/>
          <p:nvPr/>
        </p:nvSpPr>
        <p:spPr>
          <a:xfrm>
            <a:off x="475770" y="5962096"/>
            <a:ext cx="11240460" cy="369332"/>
          </a:xfrm>
          <a:prstGeom prst="rect">
            <a:avLst/>
          </a:prstGeom>
          <a:noFill/>
        </p:spPr>
        <p:txBody>
          <a:bodyPr wrap="square">
            <a:spAutoFit/>
          </a:bodyPr>
          <a:lstStyle/>
          <a:p>
            <a:r>
              <a:rPr lang="en-US" sz="1800" b="1" i="0" dirty="0">
                <a:effectLst/>
              </a:rPr>
              <a:t>D7047E 		    				                                  Berezin Ilya, Chippa Meenakshi</a:t>
            </a:r>
            <a:endParaRPr lang="en-US" dirty="0"/>
          </a:p>
        </p:txBody>
      </p:sp>
    </p:spTree>
    <p:extLst>
      <p:ext uri="{BB962C8B-B14F-4D97-AF65-F5344CB8AC3E}">
        <p14:creationId xmlns:p14="http://schemas.microsoft.com/office/powerpoint/2010/main" val="143604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a:xfrm>
            <a:off x="557962" y="260350"/>
            <a:ext cx="10947497" cy="936625"/>
          </a:xfrm>
        </p:spPr>
        <p:txBody>
          <a:bodyPr anchor="ctr">
            <a:normAutofit/>
          </a:bodyPr>
          <a:lstStyle/>
          <a:p>
            <a:r>
              <a:rPr lang="en-GB" dirty="0"/>
              <a:t>Results with modified ReNet18 model on 6 classes</a:t>
            </a:r>
            <a:br>
              <a:rPr lang="en-GB" dirty="0"/>
            </a:br>
            <a:r>
              <a:rPr lang="en-GB" dirty="0"/>
              <a:t>Image features concatenated with AIS labels - length &amp; width</a:t>
            </a:r>
          </a:p>
        </p:txBody>
      </p:sp>
      <p:pic>
        <p:nvPicPr>
          <p:cNvPr id="1026" name="Picture 2">
            <a:extLst>
              <a:ext uri="{FF2B5EF4-FFF2-40B4-BE49-F238E27FC236}">
                <a16:creationId xmlns:a16="http://schemas.microsoft.com/office/drawing/2014/main" id="{04207D43-6DFD-8CB2-23F3-E986D17203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78277" y="1275711"/>
            <a:ext cx="7839372" cy="49584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nchor="ctr">
            <a:normAutofit/>
          </a:bodyPr>
          <a:lstStyle/>
          <a:p>
            <a:pPr>
              <a:spcAft>
                <a:spcPts val="600"/>
              </a:spcAft>
            </a:pPr>
            <a:fld id="{B3284CE9-EFAB-9F4B-868A-1F02DB69B64D}" type="slidenum">
              <a:rPr lang="en-GB" smtClean="0"/>
              <a:pPr>
                <a:spcAft>
                  <a:spcPts val="600"/>
                </a:spcAft>
              </a:pPr>
              <a:t>10</a:t>
            </a:fld>
            <a:endParaRPr lang="en-GB"/>
          </a:p>
        </p:txBody>
      </p:sp>
    </p:spTree>
    <p:extLst>
      <p:ext uri="{BB962C8B-B14F-4D97-AF65-F5344CB8AC3E}">
        <p14:creationId xmlns:p14="http://schemas.microsoft.com/office/powerpoint/2010/main" val="1996964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CDFF5-AD96-780B-B75C-C6F4F5E003CF}"/>
              </a:ext>
            </a:extLst>
          </p:cNvPr>
          <p:cNvSpPr>
            <a:spLocks noGrp="1"/>
          </p:cNvSpPr>
          <p:nvPr>
            <p:ph type="title"/>
          </p:nvPr>
        </p:nvSpPr>
        <p:spPr>
          <a:xfrm>
            <a:off x="557963" y="260350"/>
            <a:ext cx="9138488" cy="936625"/>
          </a:xfrm>
        </p:spPr>
        <p:txBody>
          <a:bodyPr anchor="ctr">
            <a:normAutofit/>
          </a:bodyPr>
          <a:lstStyle/>
          <a:p>
            <a:r>
              <a:rPr lang="en-GB" dirty="0"/>
              <a:t>Results for various model modifications</a:t>
            </a:r>
          </a:p>
        </p:txBody>
      </p:sp>
      <p:sp>
        <p:nvSpPr>
          <p:cNvPr id="6155" name="Text Placeholder 2">
            <a:extLst>
              <a:ext uri="{FF2B5EF4-FFF2-40B4-BE49-F238E27FC236}">
                <a16:creationId xmlns:a16="http://schemas.microsoft.com/office/drawing/2014/main" id="{077A7542-D935-3AF6-D397-8CA3851E24D2}"/>
              </a:ext>
            </a:extLst>
          </p:cNvPr>
          <p:cNvSpPr>
            <a:spLocks noGrp="1"/>
          </p:cNvSpPr>
          <p:nvPr>
            <p:ph type="body" idx="1"/>
          </p:nvPr>
        </p:nvSpPr>
        <p:spPr>
          <a:xfrm>
            <a:off x="557963" y="1273257"/>
            <a:ext cx="5158800" cy="823912"/>
          </a:xfrm>
        </p:spPr>
        <p:txBody>
          <a:bodyPr/>
          <a:lstStyle/>
          <a:p>
            <a:pPr algn="ctr"/>
            <a:r>
              <a:rPr lang="nb-NO" dirty="0"/>
              <a:t>Project</a:t>
            </a:r>
            <a:endParaRPr lang="en-US" dirty="0"/>
          </a:p>
        </p:txBody>
      </p:sp>
      <p:sp>
        <p:nvSpPr>
          <p:cNvPr id="6156" name="Text Placeholder 4">
            <a:extLst>
              <a:ext uri="{FF2B5EF4-FFF2-40B4-BE49-F238E27FC236}">
                <a16:creationId xmlns:a16="http://schemas.microsoft.com/office/drawing/2014/main" id="{0AB2D288-BDE7-0F23-77DC-F1D7227EE4CA}"/>
              </a:ext>
            </a:extLst>
          </p:cNvPr>
          <p:cNvSpPr>
            <a:spLocks noGrp="1"/>
          </p:cNvSpPr>
          <p:nvPr>
            <p:ph type="body" sz="quarter" idx="3"/>
          </p:nvPr>
        </p:nvSpPr>
        <p:spPr>
          <a:xfrm>
            <a:off x="6193329" y="1271588"/>
            <a:ext cx="5158800" cy="823911"/>
          </a:xfrm>
        </p:spPr>
        <p:txBody>
          <a:bodyPr/>
          <a:lstStyle/>
          <a:p>
            <a:pPr algn="ctr"/>
            <a:r>
              <a:rPr lang="nb-NO" dirty="0"/>
              <a:t>Published research</a:t>
            </a:r>
            <a:endParaRPr lang="en-US" dirty="0"/>
          </a:p>
        </p:txBody>
      </p:sp>
      <p:pic>
        <p:nvPicPr>
          <p:cNvPr id="6146" name="Picture 2">
            <a:extLst>
              <a:ext uri="{FF2B5EF4-FFF2-40B4-BE49-F238E27FC236}">
                <a16:creationId xmlns:a16="http://schemas.microsoft.com/office/drawing/2014/main" id="{1417D7E1-A1F4-1BE4-DBA4-6206E260B3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93329" y="2509123"/>
            <a:ext cx="5158800" cy="1341287"/>
          </a:xfrm>
          <a:prstGeom prst="rect">
            <a:avLst/>
          </a:prstGeom>
          <a:solidFill>
            <a:srgbClr val="FFFFFF"/>
          </a:solidFill>
        </p:spPr>
      </p:pic>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nchor="ctr">
            <a:normAutofit/>
          </a:bodyPr>
          <a:lstStyle/>
          <a:p>
            <a:pPr>
              <a:spcAft>
                <a:spcPts val="600"/>
              </a:spcAft>
            </a:pPr>
            <a:fld id="{B3284CE9-EFAB-9F4B-868A-1F02DB69B64D}" type="slidenum">
              <a:rPr lang="en-GB" smtClean="0"/>
              <a:pPr>
                <a:spcAft>
                  <a:spcPts val="600"/>
                </a:spcAft>
              </a:pPr>
              <a:t>11</a:t>
            </a:fld>
            <a:endParaRPr lang="en-GB"/>
          </a:p>
        </p:txBody>
      </p:sp>
      <p:graphicFrame>
        <p:nvGraphicFramePr>
          <p:cNvPr id="7" name="Table 6">
            <a:extLst>
              <a:ext uri="{FF2B5EF4-FFF2-40B4-BE49-F238E27FC236}">
                <a16:creationId xmlns:a16="http://schemas.microsoft.com/office/drawing/2014/main" id="{36A21F30-959D-98F5-EFCB-BE2F63918E78}"/>
              </a:ext>
            </a:extLst>
          </p:cNvPr>
          <p:cNvGraphicFramePr>
            <a:graphicFrameLocks noGrp="1"/>
          </p:cNvGraphicFramePr>
          <p:nvPr>
            <p:extLst>
              <p:ext uri="{D42A27DB-BD31-4B8C-83A1-F6EECF244321}">
                <p14:modId xmlns:p14="http://schemas.microsoft.com/office/powerpoint/2010/main" val="3748174460"/>
              </p:ext>
            </p:extLst>
          </p:nvPr>
        </p:nvGraphicFramePr>
        <p:xfrm>
          <a:off x="557962" y="2344463"/>
          <a:ext cx="5158801" cy="2664907"/>
        </p:xfrm>
        <a:graphic>
          <a:graphicData uri="http://schemas.openxmlformats.org/drawingml/2006/table">
            <a:tbl>
              <a:tblPr firstRow="1" firstCol="1" bandRow="1">
                <a:noFill/>
                <a:tableStyleId>{5C22544A-7EE6-4342-B048-85BDC9FD1C3A}</a:tableStyleId>
              </a:tblPr>
              <a:tblGrid>
                <a:gridCol w="884614">
                  <a:extLst>
                    <a:ext uri="{9D8B030D-6E8A-4147-A177-3AD203B41FA5}">
                      <a16:colId xmlns:a16="http://schemas.microsoft.com/office/drawing/2014/main" val="3304626992"/>
                    </a:ext>
                  </a:extLst>
                </a:gridCol>
                <a:gridCol w="3105717">
                  <a:extLst>
                    <a:ext uri="{9D8B030D-6E8A-4147-A177-3AD203B41FA5}">
                      <a16:colId xmlns:a16="http://schemas.microsoft.com/office/drawing/2014/main" val="2461513904"/>
                    </a:ext>
                  </a:extLst>
                </a:gridCol>
                <a:gridCol w="1168470">
                  <a:extLst>
                    <a:ext uri="{9D8B030D-6E8A-4147-A177-3AD203B41FA5}">
                      <a16:colId xmlns:a16="http://schemas.microsoft.com/office/drawing/2014/main" val="1284648859"/>
                    </a:ext>
                  </a:extLst>
                </a:gridCol>
              </a:tblGrid>
              <a:tr h="641181">
                <a:tc>
                  <a:txBody>
                    <a:bodyPr/>
                    <a:lstStyle/>
                    <a:p>
                      <a:pPr algn="ctr"/>
                      <a:r>
                        <a:rPr lang="en-US" sz="1300" b="1" cap="all" spc="60">
                          <a:solidFill>
                            <a:schemeClr val="tx1"/>
                          </a:solidFill>
                          <a:effectLst/>
                          <a:latin typeface="Cambria"/>
                        </a:rPr>
                        <a:t>Model</a:t>
                      </a:r>
                    </a:p>
                  </a:txBody>
                  <a:tcPr marL="75138" marR="75138" marT="100184" marB="100184" anchor="b">
                    <a:lnL w="12700" cmpd="sng">
                      <a:noFill/>
                    </a:lnL>
                    <a:lnR w="12700" cmpd="sng">
                      <a:noFill/>
                    </a:lnR>
                    <a:lnT w="12700" cmpd="sng">
                      <a:noFill/>
                    </a:lnT>
                    <a:lnB w="38100" cmpd="sng">
                      <a:noFill/>
                    </a:lnB>
                    <a:noFill/>
                  </a:tcPr>
                </a:tc>
                <a:tc>
                  <a:txBody>
                    <a:bodyPr/>
                    <a:lstStyle/>
                    <a:p>
                      <a:pPr algn="ctr"/>
                      <a:r>
                        <a:rPr lang="en-US" sz="1300" b="1" cap="all" spc="60">
                          <a:solidFill>
                            <a:schemeClr val="tx1"/>
                          </a:solidFill>
                          <a:effectLst/>
                          <a:latin typeface="Cambria"/>
                        </a:rPr>
                        <a:t>Model </a:t>
                      </a:r>
                    </a:p>
                  </a:txBody>
                  <a:tcPr marL="75138" marR="75138" marT="100184" marB="100184" anchor="b">
                    <a:lnL w="12700" cmpd="sng">
                      <a:noFill/>
                    </a:lnL>
                    <a:lnR w="12700" cmpd="sng">
                      <a:noFill/>
                    </a:lnR>
                    <a:lnT w="12700" cmpd="sng">
                      <a:noFill/>
                    </a:lnT>
                    <a:lnB w="38100" cmpd="sng">
                      <a:noFill/>
                    </a:lnB>
                    <a:noFill/>
                  </a:tcPr>
                </a:tc>
                <a:tc>
                  <a:txBody>
                    <a:bodyPr/>
                    <a:lstStyle/>
                    <a:p>
                      <a:pPr algn="ctr"/>
                      <a:r>
                        <a:rPr lang="en-US" sz="1300" b="1" cap="all" spc="60" dirty="0">
                          <a:solidFill>
                            <a:schemeClr val="tx1"/>
                          </a:solidFill>
                          <a:effectLst/>
                          <a:latin typeface="Cambria"/>
                        </a:rPr>
                        <a:t>Test Accuracy</a:t>
                      </a:r>
                    </a:p>
                  </a:txBody>
                  <a:tcPr marL="75138" marR="75138" marT="100184" marB="100184" anchor="b">
                    <a:lnL w="12700" cmpd="sng">
                      <a:noFill/>
                    </a:lnL>
                    <a:lnR w="12700" cmpd="sng">
                      <a:noFill/>
                    </a:lnR>
                    <a:lnT w="12700" cmpd="sng">
                      <a:noFill/>
                    </a:lnT>
                    <a:lnB w="38100" cmpd="sng">
                      <a:noFill/>
                    </a:lnB>
                    <a:noFill/>
                  </a:tcPr>
                </a:tc>
                <a:extLst>
                  <a:ext uri="{0D108BD9-81ED-4DB2-BD59-A6C34878D82A}">
                    <a16:rowId xmlns:a16="http://schemas.microsoft.com/office/drawing/2014/main" val="2674046330"/>
                  </a:ext>
                </a:extLst>
              </a:tr>
              <a:tr h="407417">
                <a:tc>
                  <a:txBody>
                    <a:bodyPr/>
                    <a:lstStyle/>
                    <a:p>
                      <a:pPr algn="ctr"/>
                      <a:r>
                        <a:rPr lang="en-US" sz="1300" b="1" cap="none" spc="0">
                          <a:solidFill>
                            <a:schemeClr val="tx1"/>
                          </a:solidFill>
                          <a:effectLst/>
                          <a:latin typeface="Cambria"/>
                        </a:rPr>
                        <a:t>Model1:</a:t>
                      </a:r>
                    </a:p>
                  </a:txBody>
                  <a:tcPr marL="75138" marR="75138" marT="0" marB="100184" anchor="ctr">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algn="ctr"/>
                      <a:r>
                        <a:rPr lang="en-GB" sz="1800" cap="none" spc="0">
                          <a:solidFill>
                            <a:schemeClr val="tx1"/>
                          </a:solidFill>
                          <a:effectLst/>
                          <a:latin typeface="Cambria"/>
                        </a:rPr>
                        <a:t>Pretrained ResNet18</a:t>
                      </a:r>
                    </a:p>
                  </a:txBody>
                  <a:tcPr marL="75138" marR="75138" marT="0" marB="100184"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800" cap="none" spc="0">
                          <a:solidFill>
                            <a:schemeClr val="tx1"/>
                          </a:solidFill>
                          <a:effectLst/>
                          <a:latin typeface="Cambria"/>
                        </a:rPr>
                        <a:t>70.57%</a:t>
                      </a:r>
                    </a:p>
                  </a:txBody>
                  <a:tcPr marL="75138" marR="75138" marT="0" marB="10018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19462979"/>
                  </a:ext>
                </a:extLst>
              </a:tr>
              <a:tr h="674575">
                <a:tc>
                  <a:txBody>
                    <a:bodyPr/>
                    <a:lstStyle/>
                    <a:p>
                      <a:pPr algn="ctr"/>
                      <a:r>
                        <a:rPr lang="en-US" sz="1300" b="1" cap="none" spc="0">
                          <a:solidFill>
                            <a:schemeClr val="tx1"/>
                          </a:solidFill>
                          <a:effectLst/>
                          <a:latin typeface="Cambria"/>
                        </a:rPr>
                        <a:t>Model2:</a:t>
                      </a:r>
                    </a:p>
                  </a:txBody>
                  <a:tcPr marL="75138" marR="75138" marT="0" marB="10018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GB" sz="1800" cap="none" spc="0">
                          <a:solidFill>
                            <a:schemeClr val="tx1"/>
                          </a:solidFill>
                          <a:effectLst/>
                          <a:latin typeface="Cambria"/>
                        </a:rPr>
                        <a:t>Modified ReNet18 model on 3 classes</a:t>
                      </a:r>
                    </a:p>
                  </a:txBody>
                  <a:tcPr marL="75138" marR="75138" marT="0" marB="10018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800" cap="none" spc="0">
                          <a:solidFill>
                            <a:schemeClr val="tx1"/>
                          </a:solidFill>
                          <a:effectLst/>
                          <a:latin typeface="Cambria"/>
                        </a:rPr>
                        <a:t>90.36%</a:t>
                      </a:r>
                    </a:p>
                  </a:txBody>
                  <a:tcPr marL="75138" marR="75138" marT="0" marB="10018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165402201"/>
                  </a:ext>
                </a:extLst>
              </a:tr>
              <a:tr h="941734">
                <a:tc>
                  <a:txBody>
                    <a:bodyPr/>
                    <a:lstStyle/>
                    <a:p>
                      <a:pPr algn="ctr"/>
                      <a:r>
                        <a:rPr lang="en-US" sz="1300" b="1" cap="none" spc="0">
                          <a:solidFill>
                            <a:schemeClr val="tx1"/>
                          </a:solidFill>
                          <a:effectLst/>
                          <a:latin typeface="Cambria"/>
                        </a:rPr>
                        <a:t>Model3:</a:t>
                      </a:r>
                    </a:p>
                  </a:txBody>
                  <a:tcPr marL="75138" marR="75138" marT="0" marB="100184" anchor="ctr">
                    <a:lnL w="12700" cap="flat" cmpd="sng" algn="ctr">
                      <a:solidFill>
                        <a:schemeClr val="tx1"/>
                      </a:solidFill>
                      <a:prstDash val="solid"/>
                    </a:lnL>
                    <a:lnR w="12700" cmpd="sng">
                      <a:noFill/>
                      <a:prstDash val="solid"/>
                    </a:lnR>
                    <a:lnT w="12700" cmpd="sng">
                      <a:noFill/>
                      <a:prstDash val="solid"/>
                    </a:lnT>
                    <a:lnB w="12700" cap="flat" cmpd="sng" algn="ctr">
                      <a:noFill/>
                      <a:prstDash val="solid"/>
                    </a:lnB>
                    <a:noFill/>
                  </a:tcPr>
                </a:tc>
                <a:tc>
                  <a:txBody>
                    <a:bodyPr/>
                    <a:lstStyle/>
                    <a:p>
                      <a:pPr algn="ctr"/>
                      <a:r>
                        <a:rPr lang="en-GB" sz="1800" cap="none" spc="0">
                          <a:solidFill>
                            <a:schemeClr val="tx1"/>
                          </a:solidFill>
                          <a:effectLst/>
                          <a:latin typeface="Cambria"/>
                        </a:rPr>
                        <a:t>Modified ReNet18 model on 6 classes​</a:t>
                      </a:r>
                      <a:br>
                        <a:rPr lang="en-GB" sz="1800" cap="none" spc="0">
                          <a:solidFill>
                            <a:schemeClr val="tx1"/>
                          </a:solidFill>
                          <a:effectLst/>
                          <a:latin typeface="Cambria"/>
                        </a:rPr>
                      </a:br>
                      <a:endParaRPr lang="en-GB" sz="1800" cap="none" spc="0">
                        <a:solidFill>
                          <a:schemeClr val="tx1"/>
                        </a:solidFill>
                        <a:effectLst/>
                        <a:latin typeface="Cambria"/>
                      </a:endParaRPr>
                    </a:p>
                  </a:txBody>
                  <a:tcPr marL="75138" marR="75138" marT="0" marB="100184"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r>
                        <a:rPr lang="en-US" sz="1800" cap="none" spc="0" dirty="0">
                          <a:solidFill>
                            <a:schemeClr val="tx1"/>
                          </a:solidFill>
                          <a:effectLst/>
                          <a:latin typeface="Cambria"/>
                        </a:rPr>
                        <a:t>84.98%</a:t>
                      </a:r>
                    </a:p>
                  </a:txBody>
                  <a:tcPr marL="75138" marR="75138" marT="0" marB="100184"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71023524"/>
                  </a:ext>
                </a:extLst>
              </a:tr>
            </a:tbl>
          </a:graphicData>
        </a:graphic>
      </p:graphicFrame>
    </p:spTree>
    <p:extLst>
      <p:ext uri="{BB962C8B-B14F-4D97-AF65-F5344CB8AC3E}">
        <p14:creationId xmlns:p14="http://schemas.microsoft.com/office/powerpoint/2010/main" val="3941701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548210-2F0C-507B-6893-810555411BD4}"/>
              </a:ext>
            </a:extLst>
          </p:cNvPr>
          <p:cNvPicPr>
            <a:picLocks noChangeAspect="1"/>
          </p:cNvPicPr>
          <p:nvPr/>
        </p:nvPicPr>
        <p:blipFill rotWithShape="1">
          <a:blip r:embed="rId2"/>
          <a:srcRect l="1213" r="39194" b="15280"/>
          <a:stretch/>
        </p:blipFill>
        <p:spPr>
          <a:xfrm>
            <a:off x="1941513" y="1274763"/>
            <a:ext cx="3413866" cy="1883216"/>
          </a:xfrm>
          <a:prstGeom prst="rect">
            <a:avLst/>
          </a:prstGeom>
        </p:spPr>
      </p:pic>
      <p:pic>
        <p:nvPicPr>
          <p:cNvPr id="2050" name="Picture 2">
            <a:extLst>
              <a:ext uri="{FF2B5EF4-FFF2-40B4-BE49-F238E27FC236}">
                <a16:creationId xmlns:a16="http://schemas.microsoft.com/office/drawing/2014/main" id="{9CADE0C7-2A3A-0FC5-2597-8AE39E0853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36146" y="1274763"/>
            <a:ext cx="5183788" cy="519684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a:xfrm>
            <a:off x="557963" y="260350"/>
            <a:ext cx="9138488" cy="936625"/>
          </a:xfrm>
        </p:spPr>
        <p:txBody>
          <a:bodyPr anchor="ctr">
            <a:normAutofit/>
          </a:bodyPr>
          <a:lstStyle/>
          <a:p>
            <a:r>
              <a:rPr lang="en-GB" dirty="0"/>
              <a:t>Confusion matrix and Classification report</a:t>
            </a:r>
          </a:p>
        </p:txBody>
      </p:sp>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nchor="ctr">
            <a:normAutofit/>
          </a:bodyPr>
          <a:lstStyle/>
          <a:p>
            <a:pPr>
              <a:spcAft>
                <a:spcPts val="600"/>
              </a:spcAft>
            </a:pPr>
            <a:fld id="{B3284CE9-EFAB-9F4B-868A-1F02DB69B64D}" type="slidenum">
              <a:rPr lang="en-GB" smtClean="0"/>
              <a:pPr>
                <a:spcAft>
                  <a:spcPts val="600"/>
                </a:spcAft>
              </a:pPr>
              <a:t>12</a:t>
            </a:fld>
            <a:endParaRPr lang="en-GB"/>
          </a:p>
        </p:txBody>
      </p:sp>
      <p:pic>
        <p:nvPicPr>
          <p:cNvPr id="2056" name="Picture 8">
            <a:extLst>
              <a:ext uri="{FF2B5EF4-FFF2-40B4-BE49-F238E27FC236}">
                <a16:creationId xmlns:a16="http://schemas.microsoft.com/office/drawing/2014/main" id="{385806BC-1E6C-E3EB-D5C6-49648EB4EC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195" t="2486" r="1736" b="6423"/>
          <a:stretch/>
        </p:blipFill>
        <p:spPr bwMode="auto">
          <a:xfrm>
            <a:off x="1941514" y="3157979"/>
            <a:ext cx="3413865" cy="331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922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4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p:txBody>
          <a:bodyPr/>
          <a:lstStyle/>
          <a:p>
            <a:r>
              <a:rPr lang="en-GB"/>
              <a:t>Typical SAR images</a:t>
            </a:r>
            <a:endParaRPr lang="en-GB" dirty="0"/>
          </a:p>
        </p:txBody>
      </p:sp>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lstStyle/>
          <a:p>
            <a:fld id="{B3284CE9-EFAB-9F4B-868A-1F02DB69B64D}" type="slidenum">
              <a:rPr lang="en-GB" smtClean="0"/>
              <a:t>2</a:t>
            </a:fld>
            <a:endParaRPr lang="en-GB"/>
          </a:p>
        </p:txBody>
      </p:sp>
      <p:pic>
        <p:nvPicPr>
          <p:cNvPr id="2050" name="Picture 2">
            <a:extLst>
              <a:ext uri="{FF2B5EF4-FFF2-40B4-BE49-F238E27FC236}">
                <a16:creationId xmlns:a16="http://schemas.microsoft.com/office/drawing/2014/main" id="{4A7AD303-7696-50FD-3984-6E3C91DEE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288" y="594643"/>
            <a:ext cx="7579281" cy="56687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509DCE0-49CA-5730-5BBE-B75662C06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16021" y="3112371"/>
            <a:ext cx="5066382" cy="123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271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p:txBody>
          <a:bodyPr/>
          <a:lstStyle/>
          <a:p>
            <a:r>
              <a:rPr lang="en-GB" dirty="0"/>
              <a:t>FUSAR dataset</a:t>
            </a:r>
          </a:p>
        </p:txBody>
      </p:sp>
      <p:pic>
        <p:nvPicPr>
          <p:cNvPr id="6" name="Content Placeholder 5">
            <a:extLst>
              <a:ext uri="{FF2B5EF4-FFF2-40B4-BE49-F238E27FC236}">
                <a16:creationId xmlns:a16="http://schemas.microsoft.com/office/drawing/2014/main" id="{02CC9CA8-03F4-CE73-4C3E-77E77540E4C8}"/>
              </a:ext>
            </a:extLst>
          </p:cNvPr>
          <p:cNvPicPr>
            <a:picLocks noGrp="1" noChangeAspect="1"/>
          </p:cNvPicPr>
          <p:nvPr>
            <p:ph idx="1"/>
          </p:nvPr>
        </p:nvPicPr>
        <p:blipFill>
          <a:blip r:embed="rId2"/>
          <a:stretch>
            <a:fillRect/>
          </a:stretch>
        </p:blipFill>
        <p:spPr>
          <a:xfrm>
            <a:off x="1389139" y="985372"/>
            <a:ext cx="9537404" cy="5523000"/>
          </a:xfrm>
        </p:spPr>
      </p:pic>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lstStyle/>
          <a:p>
            <a:fld id="{B3284CE9-EFAB-9F4B-868A-1F02DB69B64D}" type="slidenum">
              <a:rPr lang="en-GB" smtClean="0"/>
              <a:t>3</a:t>
            </a:fld>
            <a:endParaRPr lang="en-GB"/>
          </a:p>
        </p:txBody>
      </p:sp>
    </p:spTree>
    <p:extLst>
      <p:ext uri="{BB962C8B-B14F-4D97-AF65-F5344CB8AC3E}">
        <p14:creationId xmlns:p14="http://schemas.microsoft.com/office/powerpoint/2010/main" val="384825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a:xfrm>
            <a:off x="556018" y="260350"/>
            <a:ext cx="9140361" cy="936625"/>
          </a:xfrm>
        </p:spPr>
        <p:txBody>
          <a:bodyPr anchor="ctr">
            <a:normAutofit/>
          </a:bodyPr>
          <a:lstStyle/>
          <a:p>
            <a:r>
              <a:rPr lang="en-GB" dirty="0"/>
              <a:t>FUSAR dataset imbalance</a:t>
            </a:r>
          </a:p>
        </p:txBody>
      </p:sp>
      <p:sp>
        <p:nvSpPr>
          <p:cNvPr id="5" name="Content Placeholder 4">
            <a:extLst>
              <a:ext uri="{FF2B5EF4-FFF2-40B4-BE49-F238E27FC236}">
                <a16:creationId xmlns:a16="http://schemas.microsoft.com/office/drawing/2014/main" id="{C0E12867-6640-C954-289F-47D439D933E3}"/>
              </a:ext>
            </a:extLst>
          </p:cNvPr>
          <p:cNvSpPr>
            <a:spLocks noGrp="1"/>
          </p:cNvSpPr>
          <p:nvPr>
            <p:ph type="body" idx="1"/>
          </p:nvPr>
        </p:nvSpPr>
        <p:spPr>
          <a:xfrm>
            <a:off x="556016" y="1053040"/>
            <a:ext cx="7011761" cy="823912"/>
          </a:xfrm>
        </p:spPr>
        <p:txBody>
          <a:bodyPr anchor="ctr">
            <a:normAutofit/>
          </a:bodyPr>
          <a:lstStyle/>
          <a:p>
            <a:r>
              <a:rPr lang="en-US" dirty="0"/>
              <a:t>Dynamical categories</a:t>
            </a:r>
          </a:p>
        </p:txBody>
      </p:sp>
      <p:pic>
        <p:nvPicPr>
          <p:cNvPr id="6" name="Picture 5">
            <a:extLst>
              <a:ext uri="{FF2B5EF4-FFF2-40B4-BE49-F238E27FC236}">
                <a16:creationId xmlns:a16="http://schemas.microsoft.com/office/drawing/2014/main" id="{C2F45732-37C6-D97F-13DF-D54EFF85C252}"/>
              </a:ext>
            </a:extLst>
          </p:cNvPr>
          <p:cNvPicPr>
            <a:picLocks noChangeAspect="1"/>
          </p:cNvPicPr>
          <p:nvPr/>
        </p:nvPicPr>
        <p:blipFill>
          <a:blip r:embed="rId2"/>
          <a:stretch>
            <a:fillRect/>
          </a:stretch>
        </p:blipFill>
        <p:spPr>
          <a:xfrm>
            <a:off x="556016" y="2173451"/>
            <a:ext cx="5534535" cy="3763484"/>
          </a:xfrm>
          <a:prstGeom prst="rect">
            <a:avLst/>
          </a:prstGeom>
          <a:noFill/>
        </p:spPr>
      </p:pic>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nchor="ctr">
            <a:normAutofit/>
          </a:bodyPr>
          <a:lstStyle/>
          <a:p>
            <a:pPr>
              <a:spcAft>
                <a:spcPts val="600"/>
              </a:spcAft>
            </a:pPr>
            <a:fld id="{B3284CE9-EFAB-9F4B-868A-1F02DB69B64D}" type="slidenum">
              <a:rPr lang="en-GB" smtClean="0"/>
              <a:pPr>
                <a:spcAft>
                  <a:spcPts val="600"/>
                </a:spcAft>
              </a:pPr>
              <a:t>4</a:t>
            </a:fld>
            <a:endParaRPr lang="en-GB"/>
          </a:p>
        </p:txBody>
      </p:sp>
      <p:pic>
        <p:nvPicPr>
          <p:cNvPr id="9" name="Picture 8">
            <a:extLst>
              <a:ext uri="{FF2B5EF4-FFF2-40B4-BE49-F238E27FC236}">
                <a16:creationId xmlns:a16="http://schemas.microsoft.com/office/drawing/2014/main" id="{79295587-CF17-2229-81AC-14003010DB46}"/>
              </a:ext>
            </a:extLst>
          </p:cNvPr>
          <p:cNvPicPr>
            <a:picLocks noChangeAspect="1"/>
          </p:cNvPicPr>
          <p:nvPr/>
        </p:nvPicPr>
        <p:blipFill>
          <a:blip r:embed="rId3"/>
          <a:stretch>
            <a:fillRect/>
          </a:stretch>
        </p:blipFill>
        <p:spPr>
          <a:xfrm>
            <a:off x="6350806" y="2197559"/>
            <a:ext cx="5001323" cy="1857634"/>
          </a:xfrm>
          <a:prstGeom prst="rect">
            <a:avLst/>
          </a:prstGeom>
        </p:spPr>
      </p:pic>
    </p:spTree>
    <p:extLst>
      <p:ext uri="{BB962C8B-B14F-4D97-AF65-F5344CB8AC3E}">
        <p14:creationId xmlns:p14="http://schemas.microsoft.com/office/powerpoint/2010/main" val="1014182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p:txBody>
          <a:bodyPr/>
          <a:lstStyle/>
          <a:p>
            <a:r>
              <a:rPr lang="en-GB" dirty="0"/>
              <a:t>Project structure</a:t>
            </a:r>
          </a:p>
        </p:txBody>
      </p:sp>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lstStyle/>
          <a:p>
            <a:fld id="{B3284CE9-EFAB-9F4B-868A-1F02DB69B64D}" type="slidenum">
              <a:rPr lang="en-GB" smtClean="0"/>
              <a:t>5</a:t>
            </a:fld>
            <a:endParaRPr lang="en-GB"/>
          </a:p>
        </p:txBody>
      </p:sp>
      <p:pic>
        <p:nvPicPr>
          <p:cNvPr id="1026" name="Picture 2">
            <a:extLst>
              <a:ext uri="{FF2B5EF4-FFF2-40B4-BE49-F238E27FC236}">
                <a16:creationId xmlns:a16="http://schemas.microsoft.com/office/drawing/2014/main" id="{2BD1E173-7028-4DE7-2637-AFA686E04E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313" y="1276350"/>
            <a:ext cx="9120549" cy="495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1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a:xfrm>
            <a:off x="557416" y="260350"/>
            <a:ext cx="8577157" cy="936625"/>
          </a:xfrm>
        </p:spPr>
        <p:txBody>
          <a:bodyPr anchor="ctr">
            <a:normAutofit/>
          </a:bodyPr>
          <a:lstStyle/>
          <a:p>
            <a:r>
              <a:rPr lang="en-GB" dirty="0"/>
              <a:t>Model and details on AIS provided dimensions</a:t>
            </a:r>
          </a:p>
        </p:txBody>
      </p:sp>
      <p:sp>
        <p:nvSpPr>
          <p:cNvPr id="9" name="Text Placeholder 2">
            <a:extLst>
              <a:ext uri="{FF2B5EF4-FFF2-40B4-BE49-F238E27FC236}">
                <a16:creationId xmlns:a16="http://schemas.microsoft.com/office/drawing/2014/main" id="{2BCCB425-918B-3C95-C0FE-84926C538CDA}"/>
              </a:ext>
            </a:extLst>
          </p:cNvPr>
          <p:cNvSpPr>
            <a:spLocks noGrp="1"/>
          </p:cNvSpPr>
          <p:nvPr>
            <p:ph type="body" sz="half" idx="2"/>
          </p:nvPr>
        </p:nvSpPr>
        <p:spPr>
          <a:xfrm>
            <a:off x="557619" y="1275632"/>
            <a:ext cx="5544934" cy="4961656"/>
          </a:xfrm>
        </p:spPr>
        <p:txBody>
          <a:bodyPr>
            <a:normAutofit/>
          </a:bodyPr>
          <a:lstStyle/>
          <a:p>
            <a:r>
              <a:rPr lang="nb-NO" dirty="0"/>
              <a:t>Pretrained ResNet18 model</a:t>
            </a:r>
          </a:p>
          <a:p>
            <a:r>
              <a:rPr lang="nb-NO" dirty="0"/>
              <a:t>Layers freeze to avoid random weights backpropagation</a:t>
            </a:r>
          </a:p>
          <a:p>
            <a:r>
              <a:rPr lang="nb-NO" dirty="0"/>
              <a:t>Concatenation of extracted image features with AIS length and width</a:t>
            </a:r>
          </a:p>
          <a:p>
            <a:pPr algn="just">
              <a:lnSpc>
                <a:spcPct val="150000"/>
              </a:lnSpc>
            </a:pPr>
            <a:r>
              <a:rPr lang="en-US" sz="1800" dirty="0"/>
              <a:t>The model is specifically designed to handle SAR images with additional length and width features. This type of hybrid architecture, combining CNN for image data and fully connected layers for structured data, as the task required the model to understand both image and tabular data.</a:t>
            </a:r>
          </a:p>
        </p:txBody>
      </p:sp>
      <p:pic>
        <p:nvPicPr>
          <p:cNvPr id="5" name="Picture 4">
            <a:extLst>
              <a:ext uri="{FF2B5EF4-FFF2-40B4-BE49-F238E27FC236}">
                <a16:creationId xmlns:a16="http://schemas.microsoft.com/office/drawing/2014/main" id="{5F1AFF5B-8555-5477-4053-C69D09FF805B}"/>
              </a:ext>
            </a:extLst>
          </p:cNvPr>
          <p:cNvPicPr>
            <a:picLocks noChangeAspect="1"/>
          </p:cNvPicPr>
          <p:nvPr/>
        </p:nvPicPr>
        <p:blipFill>
          <a:blip r:embed="rId2"/>
          <a:stretch>
            <a:fillRect/>
          </a:stretch>
        </p:blipFill>
        <p:spPr>
          <a:xfrm>
            <a:off x="6274854" y="1275632"/>
            <a:ext cx="5738037" cy="4403942"/>
          </a:xfrm>
          <a:prstGeom prst="rect">
            <a:avLst/>
          </a:prstGeom>
          <a:noFill/>
        </p:spPr>
      </p:pic>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nchor="ctr">
            <a:normAutofit/>
          </a:bodyPr>
          <a:lstStyle/>
          <a:p>
            <a:pPr>
              <a:spcAft>
                <a:spcPts val="600"/>
              </a:spcAft>
            </a:pPr>
            <a:fld id="{B3284CE9-EFAB-9F4B-868A-1F02DB69B64D}" type="slidenum">
              <a:rPr lang="en-GB" smtClean="0"/>
              <a:pPr>
                <a:spcAft>
                  <a:spcPts val="600"/>
                </a:spcAft>
              </a:pPr>
              <a:t>6</a:t>
            </a:fld>
            <a:endParaRPr lang="en-GB"/>
          </a:p>
        </p:txBody>
      </p:sp>
    </p:spTree>
    <p:extLst>
      <p:ext uri="{BB962C8B-B14F-4D97-AF65-F5344CB8AC3E}">
        <p14:creationId xmlns:p14="http://schemas.microsoft.com/office/powerpoint/2010/main" val="192151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73D8-A1A8-0959-D0A5-050CB48713FA}"/>
              </a:ext>
            </a:extLst>
          </p:cNvPr>
          <p:cNvSpPr>
            <a:spLocks noGrp="1"/>
          </p:cNvSpPr>
          <p:nvPr>
            <p:ph type="body" sz="half" idx="2"/>
          </p:nvPr>
        </p:nvSpPr>
        <p:spPr>
          <a:xfrm>
            <a:off x="817581" y="254060"/>
            <a:ext cx="4635066" cy="943143"/>
          </a:xfrm>
        </p:spPr>
        <p:txBody>
          <a:bodyPr anchor="ctr">
            <a:normAutofit fontScale="92500"/>
          </a:bodyPr>
          <a:lstStyle/>
          <a:p>
            <a:pPr algn="ctr"/>
            <a:r>
              <a:rPr lang="en-GB" dirty="0"/>
              <a:t>AIS provided dimensions compared with extracted Image Features</a:t>
            </a:r>
          </a:p>
        </p:txBody>
      </p:sp>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6"/>
          </p:nvPr>
        </p:nvSpPr>
        <p:spPr>
          <a:xfrm>
            <a:off x="11641138" y="6508372"/>
            <a:ext cx="550862" cy="365125"/>
          </a:xfrm>
        </p:spPr>
        <p:txBody>
          <a:bodyPr anchor="ctr">
            <a:normAutofit/>
          </a:bodyPr>
          <a:lstStyle/>
          <a:p>
            <a:pPr>
              <a:spcAft>
                <a:spcPts val="600"/>
              </a:spcAft>
            </a:pPr>
            <a:fld id="{B3284CE9-EFAB-9F4B-868A-1F02DB69B64D}" type="slidenum">
              <a:rPr lang="en-GB" smtClean="0"/>
              <a:pPr>
                <a:spcAft>
                  <a:spcPts val="600"/>
                </a:spcAft>
              </a:pPr>
              <a:t>7</a:t>
            </a:fld>
            <a:endParaRPr lang="en-GB"/>
          </a:p>
        </p:txBody>
      </p:sp>
      <p:pic>
        <p:nvPicPr>
          <p:cNvPr id="4104" name="Picture 8">
            <a:extLst>
              <a:ext uri="{FF2B5EF4-FFF2-40B4-BE49-F238E27FC236}">
                <a16:creationId xmlns:a16="http://schemas.microsoft.com/office/drawing/2014/main" id="{E0C14F06-0098-A2AF-A039-42D294622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436" y="2148743"/>
            <a:ext cx="4320000" cy="22296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5A08042-EEB9-51CA-517C-7922A96182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8436" y="0"/>
            <a:ext cx="4320000" cy="2149200"/>
          </a:xfrm>
          <a:prstGeom prst="rect">
            <a:avLst/>
          </a:prstGeom>
          <a:solidFill>
            <a:srgbClr val="FFFFFF"/>
          </a:solidFill>
        </p:spPr>
      </p:pic>
      <p:pic>
        <p:nvPicPr>
          <p:cNvPr id="3" name="Picture 6">
            <a:extLst>
              <a:ext uri="{FF2B5EF4-FFF2-40B4-BE49-F238E27FC236}">
                <a16:creationId xmlns:a16="http://schemas.microsoft.com/office/drawing/2014/main" id="{14EFA4FE-727D-C582-6275-D460966CC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436" y="4342498"/>
            <a:ext cx="4320000" cy="230126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9D6AD247-E8AA-5184-0F37-3657FD8BD9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169" y="1692236"/>
            <a:ext cx="4833891" cy="483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181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a:xfrm>
            <a:off x="557963" y="260350"/>
            <a:ext cx="9138488" cy="936625"/>
          </a:xfrm>
        </p:spPr>
        <p:txBody>
          <a:bodyPr anchor="ctr">
            <a:normAutofit/>
          </a:bodyPr>
          <a:lstStyle/>
          <a:p>
            <a:r>
              <a:rPr lang="en-GB" dirty="0"/>
              <a:t>Results with pretrained ResNet18 model</a:t>
            </a:r>
          </a:p>
        </p:txBody>
      </p:sp>
      <p:pic>
        <p:nvPicPr>
          <p:cNvPr id="5" name="Picture 4">
            <a:extLst>
              <a:ext uri="{FF2B5EF4-FFF2-40B4-BE49-F238E27FC236}">
                <a16:creationId xmlns:a16="http://schemas.microsoft.com/office/drawing/2014/main" id="{C60992F1-9E08-C23A-E2EF-DD566EF155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78277" y="1275711"/>
            <a:ext cx="7839372" cy="4958402"/>
          </a:xfrm>
          <a:prstGeom prst="rect">
            <a:avLst/>
          </a:prstGeom>
          <a:solidFill>
            <a:srgbClr val="FFFFFF"/>
          </a:solidFill>
        </p:spPr>
      </p:pic>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nchor="ctr">
            <a:normAutofit/>
          </a:bodyPr>
          <a:lstStyle/>
          <a:p>
            <a:pPr>
              <a:spcAft>
                <a:spcPts val="600"/>
              </a:spcAft>
            </a:pPr>
            <a:fld id="{B3284CE9-EFAB-9F4B-868A-1F02DB69B64D}" type="slidenum">
              <a:rPr lang="en-GB" smtClean="0"/>
              <a:pPr>
                <a:spcAft>
                  <a:spcPts val="600"/>
                </a:spcAft>
              </a:pPr>
              <a:t>8</a:t>
            </a:fld>
            <a:endParaRPr lang="en-GB"/>
          </a:p>
        </p:txBody>
      </p:sp>
    </p:spTree>
    <p:extLst>
      <p:ext uri="{BB962C8B-B14F-4D97-AF65-F5344CB8AC3E}">
        <p14:creationId xmlns:p14="http://schemas.microsoft.com/office/powerpoint/2010/main" val="3220710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8B12F2B-2977-2CC8-F608-3A7151B2D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979" y="1296139"/>
            <a:ext cx="7862041" cy="492624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7D73D8-A1A8-0959-D0A5-050CB48713FA}"/>
              </a:ext>
            </a:extLst>
          </p:cNvPr>
          <p:cNvSpPr>
            <a:spLocks noGrp="1"/>
          </p:cNvSpPr>
          <p:nvPr>
            <p:ph type="title"/>
          </p:nvPr>
        </p:nvSpPr>
        <p:spPr>
          <a:xfrm>
            <a:off x="557963" y="260350"/>
            <a:ext cx="11302604" cy="936625"/>
          </a:xfrm>
        </p:spPr>
        <p:txBody>
          <a:bodyPr anchor="ctr">
            <a:normAutofit fontScale="90000"/>
          </a:bodyPr>
          <a:lstStyle/>
          <a:p>
            <a:r>
              <a:rPr lang="en-GB" dirty="0"/>
              <a:t>Results with modified ReNet18 model, using </a:t>
            </a:r>
            <a:r>
              <a:rPr lang="en-US" b="0" i="0" dirty="0" err="1">
                <a:solidFill>
                  <a:srgbClr val="DBDEE1"/>
                </a:solidFill>
                <a:effectLst/>
                <a:latin typeface="gg sans"/>
              </a:rPr>
              <a:t>nn.CrossEntropyLoss</a:t>
            </a:r>
            <a:r>
              <a:rPr lang="en-US" b="0" i="0" dirty="0">
                <a:solidFill>
                  <a:srgbClr val="DBDEE1"/>
                </a:solidFill>
                <a:effectLst/>
                <a:latin typeface="gg sans"/>
              </a:rPr>
              <a:t>(weight=class_weights_tensor.to(device), reduction='mean')</a:t>
            </a:r>
            <a:endParaRPr lang="en-GB" dirty="0"/>
          </a:p>
        </p:txBody>
      </p:sp>
      <p:sp>
        <p:nvSpPr>
          <p:cNvPr id="4" name="Slide Number Placeholder 3">
            <a:extLst>
              <a:ext uri="{FF2B5EF4-FFF2-40B4-BE49-F238E27FC236}">
                <a16:creationId xmlns:a16="http://schemas.microsoft.com/office/drawing/2014/main" id="{96FA3403-8B89-9CDE-FD39-15D772AB831F}"/>
              </a:ext>
            </a:extLst>
          </p:cNvPr>
          <p:cNvSpPr>
            <a:spLocks noGrp="1"/>
          </p:cNvSpPr>
          <p:nvPr>
            <p:ph type="sldNum" sz="quarter" idx="12"/>
          </p:nvPr>
        </p:nvSpPr>
        <p:spPr>
          <a:xfrm>
            <a:off x="11641138" y="6508372"/>
            <a:ext cx="550862" cy="365125"/>
          </a:xfrm>
        </p:spPr>
        <p:txBody>
          <a:bodyPr anchor="ctr">
            <a:normAutofit/>
          </a:bodyPr>
          <a:lstStyle/>
          <a:p>
            <a:pPr>
              <a:spcAft>
                <a:spcPts val="600"/>
              </a:spcAft>
            </a:pPr>
            <a:fld id="{B3284CE9-EFAB-9F4B-868A-1F02DB69B64D}" type="slidenum">
              <a:rPr lang="en-GB" smtClean="0"/>
              <a:pPr>
                <a:spcAft>
                  <a:spcPts val="600"/>
                </a:spcAft>
              </a:pPr>
              <a:t>9</a:t>
            </a:fld>
            <a:endParaRPr lang="en-GB"/>
          </a:p>
        </p:txBody>
      </p:sp>
    </p:spTree>
    <p:extLst>
      <p:ext uri="{BB962C8B-B14F-4D97-AF65-F5344CB8AC3E}">
        <p14:creationId xmlns:p14="http://schemas.microsoft.com/office/powerpoint/2010/main" val="267399396"/>
      </p:ext>
    </p:extLst>
  </p:cSld>
  <p:clrMapOvr>
    <a:masterClrMapping/>
  </p:clrMapOvr>
</p:sld>
</file>

<file path=ppt/theme/theme1.xml><?xml version="1.0" encoding="utf-8"?>
<a:theme xmlns:a="http://schemas.openxmlformats.org/drawingml/2006/main" name="LTU-Theme">
  <a:themeElements>
    <a:clrScheme name="LTU Template Colours - Blue Background">
      <a:dk1>
        <a:srgbClr val="13345E"/>
      </a:dk1>
      <a:lt1>
        <a:srgbClr val="FFFFFF"/>
      </a:lt1>
      <a:dk2>
        <a:srgbClr val="032040"/>
      </a:dk2>
      <a:lt2>
        <a:srgbClr val="E2EEF7"/>
      </a:lt2>
      <a:accent1>
        <a:srgbClr val="0C5089"/>
      </a:accent1>
      <a:accent2>
        <a:srgbClr val="106DBA"/>
      </a:accent2>
      <a:accent3>
        <a:srgbClr val="1587E7"/>
      </a:accent3>
      <a:accent4>
        <a:srgbClr val="34B3FF"/>
      </a:accent4>
      <a:accent5>
        <a:srgbClr val="9ECFF5"/>
      </a:accent5>
      <a:accent6>
        <a:srgbClr val="81A6BF"/>
      </a:accent6>
      <a:hlink>
        <a:srgbClr val="65B3FE"/>
      </a:hlink>
      <a:folHlink>
        <a:srgbClr val="8EABD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8A5BD"/>
        </a:solidFill>
        <a:ln>
          <a:noFill/>
        </a:ln>
        <a:effectLst/>
      </a:spPr>
      <a:bodyPr rtlCol="0" anchor="ctr"/>
      <a:lstStyle>
        <a:defPPr algn="ctr">
          <a:defRPr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BFDA"/>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3" id="{4ED195CF-43CF-B049-AA0F-465AC0103E44}" vid="{8AD7CE38-D07F-9A43-9F09-6E7C4AEBB8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C8DC44B-04C2-F34A-A1AE-708D3C85935A}">
  <we:reference id="wa104178141" version="4.3.3.0" store="en-GB" storeType="OMEX"/>
  <we:alternateReferences>
    <we:reference id="wa104178141" version="4.3.3.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A0DBA22733C043B58E55F1EF4CDD9D" ma:contentTypeVersion="6" ma:contentTypeDescription="Create a new document." ma:contentTypeScope="" ma:versionID="d2ba3cd8156f4e869d0e13c923d81d81">
  <xsd:schema xmlns:xsd="http://www.w3.org/2001/XMLSchema" xmlns:xs="http://www.w3.org/2001/XMLSchema" xmlns:p="http://schemas.microsoft.com/office/2006/metadata/properties" xmlns:ns3="32b6ffbd-6ba6-46d3-930a-a7f0f652dfa3" xmlns:ns4="044f07d7-d287-4d06-a7ef-ce326f4ecb78" targetNamespace="http://schemas.microsoft.com/office/2006/metadata/properties" ma:root="true" ma:fieldsID="4b749d344606ecdf59f7a9170b3e9761" ns3:_="" ns4:_="">
    <xsd:import namespace="32b6ffbd-6ba6-46d3-930a-a7f0f652dfa3"/>
    <xsd:import namespace="044f07d7-d287-4d06-a7ef-ce326f4ecb78"/>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b6ffbd-6ba6-46d3-930a-a7f0f652df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4f07d7-d287-4d06-a7ef-ce326f4ecb7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2b6ffbd-6ba6-46d3-930a-a7f0f652dfa3" xsi:nil="true"/>
  </documentManagement>
</p:properties>
</file>

<file path=customXml/itemProps1.xml><?xml version="1.0" encoding="utf-8"?>
<ds:datastoreItem xmlns:ds="http://schemas.openxmlformats.org/officeDocument/2006/customXml" ds:itemID="{5C26DDB3-0127-42DB-9D8C-BC4D5A21943C}">
  <ds:schemaRefs>
    <ds:schemaRef ds:uri="044f07d7-d287-4d06-a7ef-ce326f4ecb78"/>
    <ds:schemaRef ds:uri="32b6ffbd-6ba6-46d3-930a-a7f0f652df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304856F-0237-4FEA-9B9E-D31A5059AEA2}">
  <ds:schemaRefs>
    <ds:schemaRef ds:uri="http://schemas.microsoft.com/sharepoint/v3/contenttype/forms"/>
  </ds:schemaRefs>
</ds:datastoreItem>
</file>

<file path=customXml/itemProps3.xml><?xml version="1.0" encoding="utf-8"?>
<ds:datastoreItem xmlns:ds="http://schemas.openxmlformats.org/officeDocument/2006/customXml" ds:itemID="{DA7E5B6A-D9CE-478F-A9A2-A6E55A98A96D}">
  <ds:schemaRefs>
    <ds:schemaRef ds:uri="http://www.w3.org/XML/1998/namespace"/>
    <ds:schemaRef ds:uri="32b6ffbd-6ba6-46d3-930a-a7f0f652dfa3"/>
    <ds:schemaRef ds:uri="http://schemas.microsoft.com/office/2006/metadata/properties"/>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044f07d7-d287-4d06-a7ef-ce326f4ecb78"/>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Blue_ENG</Template>
  <TotalTime>5542</TotalTime>
  <Words>243</Words>
  <Application>Microsoft Office PowerPoint</Application>
  <PresentationFormat>Widescreen</PresentationFormat>
  <Paragraphs>44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Cambria</vt:lpstr>
      <vt:lpstr>gg sans</vt:lpstr>
      <vt:lpstr>Helvetica Neue Light</vt:lpstr>
      <vt:lpstr>Wingdings</vt:lpstr>
      <vt:lpstr>LTU-Theme</vt:lpstr>
      <vt:lpstr>Deep-learning based detection of vessels on a satellite synthetic-aperture radar (SAR) images as a measure to improve safety and efficiency of maritime traffic</vt:lpstr>
      <vt:lpstr>Typical SAR images</vt:lpstr>
      <vt:lpstr>FUSAR dataset</vt:lpstr>
      <vt:lpstr>FUSAR dataset imbalance</vt:lpstr>
      <vt:lpstr>Project structure</vt:lpstr>
      <vt:lpstr>Model and details on AIS provided dimensions</vt:lpstr>
      <vt:lpstr>PowerPoint Presentation</vt:lpstr>
      <vt:lpstr>Results with pretrained ResNet18 model</vt:lpstr>
      <vt:lpstr>Results with modified ReNet18 model, using nn.CrossEntropyLoss(weight=class_weights_tensor.to(device), reduction='mean')</vt:lpstr>
      <vt:lpstr>Results with modified ReNet18 model on 6 classes Image features concatenated with AIS labels - length &amp; width</vt:lpstr>
      <vt:lpstr>Results for various model modifications</vt:lpstr>
      <vt:lpstr>Confusion matrix and Classification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Deep-learning based detection of vessels on  a satellite synthetic-aperture radar images as a measure to improve safety and efficiency of maritime traffic</dc:title>
  <dc:creator>Ilya Berezin</dc:creator>
  <cp:lastModifiedBy>Ilya Berezin</cp:lastModifiedBy>
  <cp:revision>2</cp:revision>
  <dcterms:created xsi:type="dcterms:W3CDTF">2023-04-27T11:48:01Z</dcterms:created>
  <dcterms:modified xsi:type="dcterms:W3CDTF">2023-05-24T09:42:46Z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0x01010037A0DBA22733C043B58E55F1EF4CDD9D</vt:lpwstr>
  </property>
  <property fmtid="{D5CDD505-2E9C-101B-9397-08002B2CF9AE}" pid="3" name="_dlc_DocIdItemGuid">
    <vt:lpwstr>d0c18ff2-fc30-45e7-939f-77b63ccdb138</vt:lpwstr>
  </property>
</Properties>
</file>